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vsdx" ContentType="application/vnd.ms-visio.drawing"/>
  <Default Extension="vml" ContentType="application/vnd.openxmlformats-officedocument.vmlDrawi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p:sldMasterIdLst>
    <p:sldMasterId id="2147483659" r:id="rId4"/>
    <p:sldMasterId id="2147483859" r:id="rId5"/>
  </p:sldMasterIdLst>
  <p:notesMasterIdLst>
    <p:notesMasterId r:id="rId69"/>
  </p:notesMasterIdLst>
  <p:handoutMasterIdLst>
    <p:handoutMasterId r:id="rId70"/>
  </p:handoutMasterIdLst>
  <p:sldIdLst>
    <p:sldId id="321"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319"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Lst>
  <p:sldSz cx="9144000" cy="6858000" type="screen4x3"/>
  <p:notesSz cx="7099300" cy="10234613"/>
  <p:defaultTex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p:defaultTextStyle>
  <p:extLst>
    <p:ext uri="{EFAFB233-063F-42B5-8137-9DF3F51BA10A}">
      <p15:sldGuideLst xmlns:p15="http://schemas.microsoft.com/office/powerpoint/2012/main">
        <p15:guide id="1" orient="horz" pos="2341" userDrawn="1">
          <p15:clr>
            <a:srgbClr val="A4A3A4"/>
          </p15:clr>
        </p15:guide>
        <p15:guide id="2" orient="horz" pos="867" userDrawn="1">
          <p15:clr>
            <a:srgbClr val="A4A3A4"/>
          </p15:clr>
        </p15:guide>
        <p15:guide id="3" orient="horz" pos="3929" userDrawn="1">
          <p15:clr>
            <a:srgbClr val="A4A3A4"/>
          </p15:clr>
        </p15:guide>
        <p15:guide id="4" pos="2880" userDrawn="1">
          <p15:clr>
            <a:srgbClr val="A4A3A4"/>
          </p15:clr>
        </p15:guide>
        <p15:guide id="5" pos="476" userDrawn="1">
          <p15:clr>
            <a:srgbClr val="A4A3A4"/>
          </p15:clr>
        </p15:guide>
        <p15:guide id="6" pos="5420" userDrawn="1">
          <p15:clr>
            <a:srgbClr val="A4A3A4"/>
          </p15:clr>
        </p15:guide>
      </p15:sldGuideLst>
    </p:ext>
    <p:ext uri="{2D200454-40CA-4A62-9FC3-DE9A4176ACB9}">
      <p15:notesGuideLst xmlns:p15="http://schemas.microsoft.com/office/powerpoint/2012/main">
        <p15:guide id="1" orient="horz" pos="3087">
          <p15:clr>
            <a:srgbClr val="A4A3A4"/>
          </p15:clr>
        </p15:guide>
        <p15:guide id="2" orient="horz" pos="479">
          <p15:clr>
            <a:srgbClr val="A4A3A4"/>
          </p15:clr>
        </p15:guide>
        <p15:guide id="3" orient="horz" pos="2928">
          <p15:clr>
            <a:srgbClr val="A4A3A4"/>
          </p15:clr>
        </p15:guide>
        <p15:guide id="4" orient="horz" pos="5967">
          <p15:clr>
            <a:srgbClr val="A4A3A4"/>
          </p15:clr>
        </p15:guide>
        <p15:guide id="5" orient="horz" pos="3246">
          <p15:clr>
            <a:srgbClr val="A4A3A4"/>
          </p15:clr>
        </p15:guide>
        <p15:guide id="6" pos="2440">
          <p15:clr>
            <a:srgbClr val="A4A3A4"/>
          </p15:clr>
        </p15:guide>
        <p15:guide id="7" pos="431" userDrawn="1">
          <p15:clr>
            <a:srgbClr val="A4A3A4"/>
          </p15:clr>
        </p15:guide>
        <p15:guide id="8" pos="4028">
          <p15:clr>
            <a:srgbClr val="A4A3A4"/>
          </p15:clr>
        </p15:guide>
        <p15:guide id="9" pos="626">
          <p15:clr>
            <a:srgbClr val="A4A3A4"/>
          </p15:clr>
        </p15:guide>
        <p15:guide id="10" pos="3846">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w00280246" initials="w" lastIdx="13" clrIdx="0"/>
  <p:cmAuthor id="1" name="huangwenyong" initials="h" lastIdx="22" clrIdx="1"/>
  <p:cmAuthor id="2" name="c00224892" initials="CML" lastIdx="2" clrIdx="2"/>
  <p:cmAuthor id="3" name="zhouyuanzjhw" initials="z" lastIdx="6" clrIdx="3">
    <p:extLst>
      <p:ext uri="{19B8F6BF-5375-455C-9EA6-DF929625EA0E}">
        <p15:presenceInfo xmlns:p15="http://schemas.microsoft.com/office/powerpoint/2012/main" userId="S-1-5-21-147214757-305610072-1517763936-3169869"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0000"/>
    <a:srgbClr val="FF0909"/>
    <a:srgbClr val="CF6B63"/>
    <a:srgbClr val="E7CCC7"/>
    <a:srgbClr val="FFC1C1"/>
    <a:srgbClr val="EE0000"/>
    <a:srgbClr val="540000"/>
    <a:srgbClr val="8080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84E427A-3D55-4303-BF80-6455036E1DE7}" styleName="主题样式 1 - 强调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75DCB02-9BB8-47FD-8907-85C794F793BA}" styleName="主题样式 1 - 强调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246" autoAdjust="0"/>
    <p:restoredTop sz="89748" autoAdjust="0"/>
  </p:normalViewPr>
  <p:slideViewPr>
    <p:cSldViewPr showGuides="1">
      <p:cViewPr varScale="1">
        <p:scale>
          <a:sx n="84" d="100"/>
          <a:sy n="84" d="100"/>
        </p:scale>
        <p:origin x="1032" y="84"/>
      </p:cViewPr>
      <p:guideLst>
        <p:guide orient="horz" pos="2341"/>
        <p:guide orient="horz" pos="867"/>
        <p:guide orient="horz" pos="3929"/>
        <p:guide pos="2880"/>
        <p:guide pos="476"/>
        <p:guide pos="5420"/>
      </p:guideLst>
    </p:cSldViewPr>
  </p:slideViewPr>
  <p:notesTextViewPr>
    <p:cViewPr>
      <p:scale>
        <a:sx n="75" d="100"/>
        <a:sy n="75" d="100"/>
      </p:scale>
      <p:origin x="0" y="0"/>
    </p:cViewPr>
  </p:notesTextViewPr>
  <p:sorterViewPr>
    <p:cViewPr>
      <p:scale>
        <a:sx n="66" d="100"/>
        <a:sy n="66" d="100"/>
      </p:scale>
      <p:origin x="0" y="3576"/>
    </p:cViewPr>
  </p:sorterViewPr>
  <p:notesViewPr>
    <p:cSldViewPr showGuides="1">
      <p:cViewPr varScale="1">
        <p:scale>
          <a:sx n="48" d="100"/>
          <a:sy n="48" d="100"/>
        </p:scale>
        <p:origin x="2898" y="60"/>
      </p:cViewPr>
      <p:guideLst>
        <p:guide orient="horz" pos="3087"/>
        <p:guide orient="horz" pos="479"/>
        <p:guide orient="horz" pos="2928"/>
        <p:guide orient="horz" pos="5967"/>
        <p:guide orient="horz" pos="3246"/>
        <p:guide pos="2440"/>
        <p:guide pos="431"/>
        <p:guide pos="4028"/>
        <p:guide pos="626"/>
        <p:guide pos="3846"/>
      </p:guideLst>
    </p:cSldViewPr>
  </p:notesViewPr>
  <p:gridSpacing cx="36004" cy="36004"/>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slide" Target="slides/slide58.xml"/><Relationship Id="rId68" Type="http://schemas.openxmlformats.org/officeDocument/2006/relationships/slide" Target="slides/slide63.xml"/><Relationship Id="rId7" Type="http://schemas.openxmlformats.org/officeDocument/2006/relationships/slide" Target="slides/slide2.xml"/><Relationship Id="rId71"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slide" Target="slides/slide61.xml"/><Relationship Id="rId74"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61" Type="http://schemas.openxmlformats.org/officeDocument/2006/relationships/slide" Target="slides/slide56.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notesMaster" Target="notesMasters/notesMaster1.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handoutMaster" Target="handoutMasters/handoutMaster1.xml"/><Relationship Id="rId75"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image" Target="../media/image39.e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image" Target="../media/image46.emf"/><Relationship Id="rId1" Type="http://schemas.openxmlformats.org/officeDocument/2006/relationships/image" Target="../media/image45.emf"/></Relationships>
</file>

<file path=ppt/drawings/_rels/vmlDrawing12.v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image" Target="../media/image49.emf"/><Relationship Id="rId1" Type="http://schemas.openxmlformats.org/officeDocument/2006/relationships/image" Target="../media/image48.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55.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59.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60.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61.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62.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4.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6.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7.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8.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9.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20.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3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002" name="Rectangle 2"/>
          <p:cNvSpPr>
            <a:spLocks noGrp="1" noChangeArrowheads="1"/>
          </p:cNvSpPr>
          <p:nvPr>
            <p:ph type="hdr" sz="quarter"/>
          </p:nvPr>
        </p:nvSpPr>
        <p:spPr bwMode="auto">
          <a:xfrm>
            <a:off x="0" y="0"/>
            <a:ext cx="3076575" cy="512763"/>
          </a:xfrm>
          <a:prstGeom prst="rect">
            <a:avLst/>
          </a:prstGeom>
          <a:noFill/>
          <a:ln w="9525">
            <a:noFill/>
            <a:miter lim="800000"/>
            <a:headEnd/>
            <a:tailEnd/>
          </a:ln>
          <a:effectLst/>
        </p:spPr>
        <p:txBody>
          <a:bodyPr vert="horz" wrap="square" lIns="96791" tIns="48396" rIns="96791" bIns="48396" numCol="1" anchor="t" anchorCtr="0" compatLnSpc="1">
            <a:prstTxWarp prst="textNoShape">
              <a:avLst/>
            </a:prstTxWarp>
          </a:bodyPr>
          <a:lstStyle>
            <a:lvl1pPr defTabSz="968375" fontAlgn="base">
              <a:defRPr sz="1300">
                <a:latin typeface="Arial" charset="0"/>
                <a:ea typeface="宋体" pitchFamily="2" charset="-122"/>
              </a:defRPr>
            </a:lvl1pPr>
          </a:lstStyle>
          <a:p>
            <a:pPr>
              <a:defRPr/>
            </a:pPr>
            <a:r>
              <a:rPr lang="zh-CN" altLang="en-US" smtClean="0"/>
              <a:t>请将此处改为本章标题</a:t>
            </a:r>
            <a:endParaRPr lang="en-US" altLang="zh-CN"/>
          </a:p>
        </p:txBody>
      </p:sp>
      <p:sp>
        <p:nvSpPr>
          <p:cNvPr id="512003" name="Rectangle 3"/>
          <p:cNvSpPr>
            <a:spLocks noGrp="1" noChangeArrowheads="1"/>
          </p:cNvSpPr>
          <p:nvPr>
            <p:ph type="dt" sz="quarter" idx="1"/>
          </p:nvPr>
        </p:nvSpPr>
        <p:spPr bwMode="auto">
          <a:xfrm>
            <a:off x="4021138" y="0"/>
            <a:ext cx="3076575" cy="512763"/>
          </a:xfrm>
          <a:prstGeom prst="rect">
            <a:avLst/>
          </a:prstGeom>
          <a:noFill/>
          <a:ln w="9525">
            <a:noFill/>
            <a:miter lim="800000"/>
            <a:headEnd/>
            <a:tailEnd/>
          </a:ln>
          <a:effectLst/>
        </p:spPr>
        <p:txBody>
          <a:bodyPr vert="horz" wrap="square" lIns="96791" tIns="48396" rIns="96791" bIns="48396" numCol="1" anchor="t" anchorCtr="0" compatLnSpc="1">
            <a:prstTxWarp prst="textNoShape">
              <a:avLst/>
            </a:prstTxWarp>
          </a:bodyPr>
          <a:lstStyle>
            <a:lvl1pPr algn="r" defTabSz="968375" fontAlgn="base">
              <a:defRPr sz="1300">
                <a:latin typeface="Arial" charset="0"/>
                <a:ea typeface="宋体" pitchFamily="2" charset="-122"/>
              </a:defRPr>
            </a:lvl1pPr>
          </a:lstStyle>
          <a:p>
            <a:pPr>
              <a:defRPr/>
            </a:pPr>
            <a:endParaRPr lang="en-US" altLang="zh-CN"/>
          </a:p>
        </p:txBody>
      </p:sp>
      <p:sp>
        <p:nvSpPr>
          <p:cNvPr id="512004" name="Rectangle 4"/>
          <p:cNvSpPr>
            <a:spLocks noGrp="1" noChangeArrowheads="1"/>
          </p:cNvSpPr>
          <p:nvPr>
            <p:ph type="ftr" sz="quarter" idx="2"/>
          </p:nvPr>
        </p:nvSpPr>
        <p:spPr bwMode="auto">
          <a:xfrm>
            <a:off x="0" y="9720263"/>
            <a:ext cx="3076575" cy="512762"/>
          </a:xfrm>
          <a:prstGeom prst="rect">
            <a:avLst/>
          </a:prstGeom>
          <a:noFill/>
          <a:ln w="9525">
            <a:noFill/>
            <a:miter lim="800000"/>
            <a:headEnd/>
            <a:tailEnd/>
          </a:ln>
          <a:effectLst/>
        </p:spPr>
        <p:txBody>
          <a:bodyPr vert="horz" wrap="square" lIns="96791" tIns="48396" rIns="96791" bIns="48396" numCol="1" anchor="b" anchorCtr="0" compatLnSpc="1">
            <a:prstTxWarp prst="textNoShape">
              <a:avLst/>
            </a:prstTxWarp>
          </a:bodyPr>
          <a:lstStyle>
            <a:lvl1pPr defTabSz="968375" fontAlgn="base">
              <a:defRPr sz="1300">
                <a:latin typeface="Arial" charset="0"/>
                <a:ea typeface="宋体" pitchFamily="2" charset="-122"/>
              </a:defRPr>
            </a:lvl1pPr>
          </a:lstStyle>
          <a:p>
            <a:pPr>
              <a:defRPr/>
            </a:pPr>
            <a:endParaRPr lang="en-US" altLang="zh-CN"/>
          </a:p>
        </p:txBody>
      </p:sp>
      <p:sp>
        <p:nvSpPr>
          <p:cNvPr id="512005" name="Rectangle 5"/>
          <p:cNvSpPr>
            <a:spLocks noGrp="1" noChangeArrowheads="1"/>
          </p:cNvSpPr>
          <p:nvPr>
            <p:ph type="sldNum" sz="quarter" idx="3"/>
          </p:nvPr>
        </p:nvSpPr>
        <p:spPr bwMode="auto">
          <a:xfrm>
            <a:off x="4021138" y="9720263"/>
            <a:ext cx="3076575" cy="512762"/>
          </a:xfrm>
          <a:prstGeom prst="rect">
            <a:avLst/>
          </a:prstGeom>
          <a:noFill/>
          <a:ln w="9525">
            <a:noFill/>
            <a:miter lim="800000"/>
            <a:headEnd/>
            <a:tailEnd/>
          </a:ln>
          <a:effectLst/>
        </p:spPr>
        <p:txBody>
          <a:bodyPr vert="horz" wrap="square" lIns="96791" tIns="48396" rIns="96791" bIns="48396" numCol="1" anchor="b" anchorCtr="0" compatLnSpc="1">
            <a:prstTxWarp prst="textNoShape">
              <a:avLst/>
            </a:prstTxWarp>
          </a:bodyPr>
          <a:lstStyle>
            <a:lvl1pPr algn="r" defTabSz="968375" fontAlgn="base">
              <a:defRPr sz="1300">
                <a:latin typeface="Arial" charset="0"/>
                <a:ea typeface="宋体" pitchFamily="2" charset="-122"/>
              </a:defRPr>
            </a:lvl1pPr>
          </a:lstStyle>
          <a:p>
            <a:pPr>
              <a:defRPr/>
            </a:pPr>
            <a:fld id="{DFB0E886-5559-4133-9D2D-4B2631545D0E}" type="slidenum">
              <a:rPr lang="en-US" altLang="zh-CN"/>
              <a:pPr>
                <a:defRPr/>
              </a:pPr>
              <a:t>‹#›</a:t>
            </a:fld>
            <a:endParaRPr lang="en-US" altLang="zh-CN"/>
          </a:p>
        </p:txBody>
      </p:sp>
    </p:spTree>
    <p:extLst>
      <p:ext uri="{BB962C8B-B14F-4D97-AF65-F5344CB8AC3E}">
        <p14:creationId xmlns:p14="http://schemas.microsoft.com/office/powerpoint/2010/main" val="289474438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8610" name="Rectangle 4"/>
          <p:cNvSpPr>
            <a:spLocks noGrp="1" noRot="1" noChangeAspect="1" noChangeArrowheads="1" noTextEdit="1"/>
          </p:cNvSpPr>
          <p:nvPr>
            <p:ph type="sldImg" idx="2"/>
          </p:nvPr>
        </p:nvSpPr>
        <p:spPr bwMode="auto">
          <a:xfrm>
            <a:off x="992188" y="768350"/>
            <a:ext cx="5118100" cy="3838575"/>
          </a:xfrm>
          <a:prstGeom prst="rect">
            <a:avLst/>
          </a:prstGeom>
          <a:noFill/>
          <a:ln w="9525">
            <a:solidFill>
              <a:srgbClr val="000000"/>
            </a:solidFill>
            <a:miter lim="800000"/>
            <a:headEnd/>
            <a:tailEnd/>
          </a:ln>
        </p:spPr>
      </p:sp>
      <p:sp>
        <p:nvSpPr>
          <p:cNvPr id="14341" name="Rectangle 5"/>
          <p:cNvSpPr>
            <a:spLocks noGrp="1" noChangeArrowheads="1"/>
          </p:cNvSpPr>
          <p:nvPr>
            <p:ph type="body" sz="quarter" idx="3"/>
          </p:nvPr>
        </p:nvSpPr>
        <p:spPr bwMode="auto">
          <a:xfrm>
            <a:off x="701675" y="4860924"/>
            <a:ext cx="5676900" cy="4864894"/>
          </a:xfrm>
          <a:prstGeom prst="rect">
            <a:avLst/>
          </a:prstGeom>
          <a:noFill/>
          <a:ln w="9525">
            <a:noFill/>
            <a:miter lim="800000"/>
            <a:headEnd/>
            <a:tailEnd/>
          </a:ln>
          <a:effectLst/>
        </p:spPr>
        <p:txBody>
          <a:bodyPr vert="horz" wrap="square" lIns="96791" tIns="48396" rIns="96791" bIns="48396" numCol="1" anchor="t" anchorCtr="0" compatLnSpc="1">
            <a:prstTxWarp prst="textNoShape">
              <a:avLst/>
            </a:prstTxWarp>
          </a:bodyPr>
          <a:lstStyle/>
          <a:p>
            <a:pPr lvl="0"/>
            <a:r>
              <a:rPr lang="en-US" altLang="zh-CN" noProof="0" dirty="0" smtClean="0"/>
              <a:t>Click here to add content</a:t>
            </a:r>
          </a:p>
          <a:p>
            <a:pPr lvl="1"/>
            <a:r>
              <a:rPr lang="en-US" altLang="zh-CN" noProof="0" dirty="0" smtClean="0"/>
              <a:t>Click here to add content</a:t>
            </a:r>
          </a:p>
          <a:p>
            <a:pPr lvl="2"/>
            <a:r>
              <a:rPr lang="en-US" altLang="zh-CN" noProof="0" dirty="0" smtClean="0"/>
              <a:t>Click here to add content</a:t>
            </a:r>
          </a:p>
        </p:txBody>
      </p:sp>
    </p:spTree>
    <p:extLst>
      <p:ext uri="{BB962C8B-B14F-4D97-AF65-F5344CB8AC3E}">
        <p14:creationId xmlns:p14="http://schemas.microsoft.com/office/powerpoint/2010/main" val="688167284"/>
      </p:ext>
    </p:extLst>
  </p:cSld>
  <p:clrMap bg1="lt1" tx1="dk1" bg2="lt2" tx2="dk2" accent1="accent1" accent2="accent2" accent3="accent3" accent4="accent4" accent5="accent5" accent6="accent6" hlink="hlink" folHlink="folHlink"/>
  <p:hf hdr="0" dt="0"/>
  <p:notesStyle>
    <a:lvl1pPr marL="180975" indent="-180975" algn="l" rtl="0" eaLnBrk="1" fontAlgn="base" hangingPunct="1">
      <a:lnSpc>
        <a:spcPct val="125000"/>
      </a:lnSpc>
      <a:spcBef>
        <a:spcPct val="0"/>
      </a:spcBef>
      <a:spcAft>
        <a:spcPts val="600"/>
      </a:spcAft>
      <a:buSzPct val="60000"/>
      <a:buFont typeface="Wingdings" pitchFamily="2" charset="2"/>
      <a:buChar char="l"/>
      <a:defRPr sz="1100" kern="1200">
        <a:solidFill>
          <a:schemeClr val="tx1"/>
        </a:solidFill>
        <a:latin typeface="FrutigerNext LT Regular" pitchFamily="34" charset="0"/>
        <a:ea typeface="华文细黑" pitchFamily="2" charset="-122"/>
        <a:cs typeface="+mn-cs"/>
      </a:defRPr>
    </a:lvl1pPr>
    <a:lvl2pPr marL="541338" indent="-180975" algn="l" rtl="0" eaLnBrk="1" fontAlgn="base" hangingPunct="1">
      <a:lnSpc>
        <a:spcPct val="125000"/>
      </a:lnSpc>
      <a:spcBef>
        <a:spcPct val="0"/>
      </a:spcBef>
      <a:spcAft>
        <a:spcPts val="600"/>
      </a:spcAft>
      <a:buSzPct val="50000"/>
      <a:buFont typeface="Wingdings" pitchFamily="2" charset="2"/>
      <a:buChar char="p"/>
      <a:defRPr sz="1100" kern="1200">
        <a:solidFill>
          <a:schemeClr val="tx1"/>
        </a:solidFill>
        <a:latin typeface="FrutigerNext LT Regular" pitchFamily="34" charset="0"/>
        <a:ea typeface="华文细黑" pitchFamily="2" charset="-122"/>
        <a:cs typeface="+mn-cs"/>
      </a:defRPr>
    </a:lvl2pPr>
    <a:lvl3pPr marL="895350" indent="-174625" algn="l" rtl="0" eaLnBrk="1" fontAlgn="base" hangingPunct="1">
      <a:lnSpc>
        <a:spcPct val="125000"/>
      </a:lnSpc>
      <a:spcBef>
        <a:spcPct val="0"/>
      </a:spcBef>
      <a:spcAft>
        <a:spcPts val="600"/>
      </a:spcAft>
      <a:buSzPct val="50000"/>
      <a:buFont typeface="Wingdings" pitchFamily="2" charset="2"/>
      <a:buChar char="n"/>
      <a:defRPr sz="1100" kern="1200">
        <a:solidFill>
          <a:schemeClr val="tx1"/>
        </a:solidFill>
        <a:latin typeface="FrutigerNext LT Regular" pitchFamily="34" charset="0"/>
        <a:ea typeface="华文细黑" pitchFamily="2" charset="-122"/>
        <a:cs typeface="+mn-cs"/>
      </a:defRPr>
    </a:lvl3pPr>
    <a:lvl4pPr marL="1600200" indent="-228600" algn="just" rtl="0" eaLnBrk="0" fontAlgn="base" hangingPunct="0">
      <a:spcBef>
        <a:spcPct val="30000"/>
      </a:spcBef>
      <a:spcAft>
        <a:spcPct val="0"/>
      </a:spcAft>
      <a:defRPr sz="1100" kern="1200">
        <a:solidFill>
          <a:schemeClr val="tx1"/>
        </a:solidFill>
        <a:latin typeface="FrutigerNext LT Regular" pitchFamily="34" charset="0"/>
        <a:ea typeface="华文细黑" pitchFamily="2" charset="-122"/>
        <a:cs typeface="+mn-cs"/>
      </a:defRPr>
    </a:lvl4pPr>
    <a:lvl5pPr marL="2057400" indent="-228600" algn="just" rtl="0" eaLnBrk="0" fontAlgn="base" hangingPunct="0">
      <a:spcBef>
        <a:spcPct val="30000"/>
      </a:spcBef>
      <a:spcAft>
        <a:spcPct val="0"/>
      </a:spcAft>
      <a:defRPr sz="1100" kern="1200">
        <a:solidFill>
          <a:schemeClr val="tx1"/>
        </a:solidFill>
        <a:latin typeface="FrutigerNext LT Regular" pitchFamily="34" charset="0"/>
        <a:ea typeface="华文细黑"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r>
              <a:rPr lang="en-US" altLang="zh-CN" smtClean="0"/>
              <a:t>2015.7.4</a:t>
            </a:r>
          </a:p>
          <a:p>
            <a:pPr lvl="1"/>
            <a:r>
              <a:rPr lang="zh-CN" altLang="en-US" smtClean="0"/>
              <a:t>调整版权和页码对齐，位于参考线</a:t>
            </a:r>
            <a:r>
              <a:rPr lang="en-US" altLang="zh-CN" smtClean="0"/>
              <a:t>8.5</a:t>
            </a:r>
            <a:r>
              <a:rPr lang="zh-CN" altLang="en-US" smtClean="0"/>
              <a:t>到</a:t>
            </a:r>
            <a:r>
              <a:rPr lang="en-US" altLang="zh-CN" smtClean="0"/>
              <a:t>8.9</a:t>
            </a:r>
            <a:r>
              <a:rPr lang="zh-CN" altLang="en-US" smtClean="0"/>
              <a:t>之间。</a:t>
            </a:r>
          </a:p>
          <a:p>
            <a:pPr lvl="1"/>
            <a:r>
              <a:rPr lang="zh-CN" altLang="en-US" smtClean="0"/>
              <a:t>调整编辑框行距为单倍行距。</a:t>
            </a:r>
            <a:endParaRPr lang="en-US" altLang="zh-CN" smtClean="0"/>
          </a:p>
          <a:p>
            <a:pPr lvl="0"/>
            <a:r>
              <a:rPr lang="en-US" altLang="zh-CN" smtClean="0"/>
              <a:t>2015.7.9</a:t>
            </a:r>
          </a:p>
          <a:p>
            <a:pPr lvl="1"/>
            <a:r>
              <a:rPr lang="zh-CN" altLang="en-US" smtClean="0"/>
              <a:t>删除此页课程版本后的“</a:t>
            </a:r>
            <a:r>
              <a:rPr lang="en-US" altLang="zh-CN" smtClean="0"/>
              <a:t>ISSUE</a:t>
            </a:r>
            <a:r>
              <a:rPr lang="zh-CN" altLang="en-US" smtClean="0"/>
              <a:t>”。</a:t>
            </a:r>
            <a:endParaRPr lang="en-US" altLang="zh-CN" smtClean="0"/>
          </a:p>
          <a:p>
            <a:pPr lvl="1"/>
            <a:r>
              <a:rPr lang="zh-CN" altLang="en-US" smtClean="0"/>
              <a:t>新增“产品版本”和“课程版本”的示例。</a:t>
            </a:r>
            <a:endParaRPr lang="en-US" altLang="zh-CN" smtClean="0"/>
          </a:p>
          <a:p>
            <a:pPr lvl="0"/>
            <a:r>
              <a:rPr lang="en-US" altLang="zh-CN" smtClean="0"/>
              <a:t>2015.8.3</a:t>
            </a:r>
          </a:p>
          <a:p>
            <a:pPr lvl="1"/>
            <a:r>
              <a:rPr lang="zh-CN" altLang="en-US" smtClean="0"/>
              <a:t>调整母板主体和备注，段落格式为“允许标点溢出边界”。</a:t>
            </a:r>
            <a:endParaRPr lang="en-US" altLang="zh-CN" smtClean="0"/>
          </a:p>
          <a:p>
            <a:pPr lvl="0"/>
            <a:r>
              <a:rPr lang="en-US" altLang="zh-CN" smtClean="0"/>
              <a:t>2015.8.4</a:t>
            </a:r>
          </a:p>
          <a:p>
            <a:pPr lvl="1"/>
            <a:r>
              <a:rPr lang="zh-CN" altLang="en-US" smtClean="0"/>
              <a:t>删除缩略语页；</a:t>
            </a:r>
            <a:endParaRPr lang="en-US" altLang="zh-CN" smtClean="0"/>
          </a:p>
          <a:p>
            <a:pPr lvl="1"/>
            <a:r>
              <a:rPr lang="zh-CN" altLang="en-US" smtClean="0"/>
              <a:t>重命名版式“</a:t>
            </a:r>
            <a:r>
              <a:rPr lang="en-US" altLang="zh-CN" smtClean="0"/>
              <a:t>8#</a:t>
            </a:r>
            <a:r>
              <a:rPr lang="zh-CN" altLang="en-US" smtClean="0"/>
              <a:t>空白”为“</a:t>
            </a:r>
            <a:r>
              <a:rPr lang="en-US" altLang="zh-CN" smtClean="0"/>
              <a:t>8#</a:t>
            </a:r>
            <a:r>
              <a:rPr lang="zh-CN" altLang="en-US" smtClean="0"/>
              <a:t>仅标题”。</a:t>
            </a:r>
            <a:endParaRPr lang="en-US" altLang="zh-CN" smtClean="0"/>
          </a:p>
          <a:p>
            <a:r>
              <a:rPr lang="en-US" altLang="zh-CN" smtClean="0"/>
              <a:t>2015.9.2</a:t>
            </a:r>
          </a:p>
          <a:p>
            <a:pPr lvl="1"/>
            <a:r>
              <a:rPr lang="zh-CN" altLang="en-US" smtClean="0"/>
              <a:t>新增备注模板，备注页正上方添加页眉，显示本章标题。</a:t>
            </a:r>
            <a:endParaRPr lang="en-US" altLang="zh-CN" smtClean="0"/>
          </a:p>
          <a:p>
            <a:pPr lvl="0"/>
            <a:r>
              <a:rPr lang="en-US" altLang="zh-CN" smtClean="0"/>
              <a:t>2015.9.14</a:t>
            </a:r>
          </a:p>
          <a:p>
            <a:pPr lvl="1"/>
            <a:r>
              <a:rPr lang="zh-CN" altLang="en-US" smtClean="0"/>
              <a:t>删除“谢谢”那页的白色“谢谢”。</a:t>
            </a:r>
            <a:endParaRPr lang="en-US" altLang="zh-CN" smtClean="0"/>
          </a:p>
          <a:p>
            <a:pPr lvl="0"/>
            <a:r>
              <a:rPr lang="en-US" altLang="zh-CN" smtClean="0"/>
              <a:t>2017.11.8</a:t>
            </a:r>
          </a:p>
          <a:p>
            <a:pPr lvl="1"/>
            <a:r>
              <a:rPr lang="zh-CN" altLang="en-US" smtClean="0"/>
              <a:t>调整母版中标题宽度。</a:t>
            </a:r>
            <a:endParaRPr lang="en-US" altLang="zh-CN" smtClean="0"/>
          </a:p>
          <a:p>
            <a:r>
              <a:rPr lang="en-US" altLang="zh-CN" smtClean="0"/>
              <a:t>2017.12.8</a:t>
            </a:r>
          </a:p>
          <a:p>
            <a:pPr lvl="1"/>
            <a:r>
              <a:rPr lang="zh-CN" altLang="en-US" smtClean="0"/>
              <a:t>适当拉长了备注页文本框长度，防止</a:t>
            </a:r>
            <a:r>
              <a:rPr lang="en-US" altLang="zh-CN" smtClean="0"/>
              <a:t>2013</a:t>
            </a:r>
            <a:r>
              <a:rPr lang="zh-CN" altLang="en-US" smtClean="0"/>
              <a:t>版后的</a:t>
            </a:r>
            <a:r>
              <a:rPr lang="en-US" altLang="zh-CN" smtClean="0"/>
              <a:t>PPT</a:t>
            </a:r>
            <a:r>
              <a:rPr lang="zh-CN" altLang="en-US" smtClean="0"/>
              <a:t>会自动换页。</a:t>
            </a:r>
            <a:endParaRPr lang="en-US" altLang="zh-CN" dirty="0" smtClean="0"/>
          </a:p>
        </p:txBody>
      </p:sp>
      <p:sp>
        <p:nvSpPr>
          <p:cNvPr id="5" name="幻灯片图像占位符 4"/>
          <p:cNvSpPr>
            <a:spLocks noGrp="1" noRot="1" noChangeAspect="1"/>
          </p:cNvSpPr>
          <p:nvPr>
            <p:ph type="sldImg"/>
          </p:nvPr>
        </p:nvSpPr>
        <p:spPr/>
      </p:sp>
    </p:spTree>
    <p:extLst>
      <p:ext uri="{BB962C8B-B14F-4D97-AF65-F5344CB8AC3E}">
        <p14:creationId xmlns:p14="http://schemas.microsoft.com/office/powerpoint/2010/main" val="15982399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Tree>
    <p:extLst>
      <p:ext uri="{BB962C8B-B14F-4D97-AF65-F5344CB8AC3E}">
        <p14:creationId xmlns:p14="http://schemas.microsoft.com/office/powerpoint/2010/main" val="17185050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Tree>
    <p:extLst>
      <p:ext uri="{BB962C8B-B14F-4D97-AF65-F5344CB8AC3E}">
        <p14:creationId xmlns:p14="http://schemas.microsoft.com/office/powerpoint/2010/main" val="9173800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Tree>
    <p:extLst>
      <p:ext uri="{BB962C8B-B14F-4D97-AF65-F5344CB8AC3E}">
        <p14:creationId xmlns:p14="http://schemas.microsoft.com/office/powerpoint/2010/main" val="4476312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Tree>
    <p:extLst>
      <p:ext uri="{BB962C8B-B14F-4D97-AF65-F5344CB8AC3E}">
        <p14:creationId xmlns:p14="http://schemas.microsoft.com/office/powerpoint/2010/main" val="6287737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图像占位符 3"/>
          <p:cNvSpPr>
            <a:spLocks noGrp="1" noRot="1" noChangeAspect="1"/>
          </p:cNvSpPr>
          <p:nvPr>
            <p:ph type="sldImg"/>
          </p:nvPr>
        </p:nvSpPr>
        <p:spPr/>
      </p:sp>
      <p:sp>
        <p:nvSpPr>
          <p:cNvPr id="5" name="备注占位符 4"/>
          <p:cNvSpPr>
            <a:spLocks noGrp="1"/>
          </p:cNvSpPr>
          <p:nvPr>
            <p:ph type="body" idx="1"/>
          </p:nvPr>
        </p:nvSpPr>
        <p:spPr/>
        <p:txBody>
          <a:bodyPr/>
          <a:lstStyle/>
          <a:p>
            <a:endParaRPr lang="en-US"/>
          </a:p>
        </p:txBody>
      </p:sp>
    </p:spTree>
    <p:extLst>
      <p:ext uri="{BB962C8B-B14F-4D97-AF65-F5344CB8AC3E}">
        <p14:creationId xmlns:p14="http://schemas.microsoft.com/office/powerpoint/2010/main" val="5409630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Tree>
    <p:extLst>
      <p:ext uri="{BB962C8B-B14F-4D97-AF65-F5344CB8AC3E}">
        <p14:creationId xmlns:p14="http://schemas.microsoft.com/office/powerpoint/2010/main" val="28886694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图像占位符 3"/>
          <p:cNvSpPr>
            <a:spLocks noGrp="1" noRot="1" noChangeAspect="1"/>
          </p:cNvSpPr>
          <p:nvPr>
            <p:ph type="sldImg"/>
          </p:nvPr>
        </p:nvSpPr>
        <p:spPr/>
      </p:sp>
      <p:sp>
        <p:nvSpPr>
          <p:cNvPr id="5" name="备注占位符 4"/>
          <p:cNvSpPr>
            <a:spLocks noGrp="1"/>
          </p:cNvSpPr>
          <p:nvPr>
            <p:ph type="body" idx="1"/>
          </p:nvPr>
        </p:nvSpPr>
        <p:spPr/>
        <p:txBody>
          <a:bodyPr/>
          <a:lstStyle/>
          <a:p>
            <a:endParaRPr lang="en-US"/>
          </a:p>
        </p:txBody>
      </p:sp>
    </p:spTree>
    <p:extLst>
      <p:ext uri="{BB962C8B-B14F-4D97-AF65-F5344CB8AC3E}">
        <p14:creationId xmlns:p14="http://schemas.microsoft.com/office/powerpoint/2010/main" val="6680165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Tree>
    <p:extLst>
      <p:ext uri="{BB962C8B-B14F-4D97-AF65-F5344CB8AC3E}">
        <p14:creationId xmlns:p14="http://schemas.microsoft.com/office/powerpoint/2010/main" val="33383837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Tree>
    <p:extLst>
      <p:ext uri="{BB962C8B-B14F-4D97-AF65-F5344CB8AC3E}">
        <p14:creationId xmlns:p14="http://schemas.microsoft.com/office/powerpoint/2010/main" val="21632085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Tree>
    <p:extLst>
      <p:ext uri="{BB962C8B-B14F-4D97-AF65-F5344CB8AC3E}">
        <p14:creationId xmlns:p14="http://schemas.microsoft.com/office/powerpoint/2010/main" val="33480682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Tree>
    <p:extLst>
      <p:ext uri="{BB962C8B-B14F-4D97-AF65-F5344CB8AC3E}">
        <p14:creationId xmlns:p14="http://schemas.microsoft.com/office/powerpoint/2010/main" val="419816002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Tree>
    <p:extLst>
      <p:ext uri="{BB962C8B-B14F-4D97-AF65-F5344CB8AC3E}">
        <p14:creationId xmlns:p14="http://schemas.microsoft.com/office/powerpoint/2010/main" val="512297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图像占位符 3"/>
          <p:cNvSpPr>
            <a:spLocks noGrp="1" noRot="1" noChangeAspect="1"/>
          </p:cNvSpPr>
          <p:nvPr>
            <p:ph type="sldImg"/>
          </p:nvPr>
        </p:nvSpPr>
        <p:spPr/>
      </p:sp>
      <p:sp>
        <p:nvSpPr>
          <p:cNvPr id="5" name="备注占位符 4"/>
          <p:cNvSpPr>
            <a:spLocks noGrp="1"/>
          </p:cNvSpPr>
          <p:nvPr>
            <p:ph type="body" idx="1"/>
          </p:nvPr>
        </p:nvSpPr>
        <p:spPr/>
        <p:txBody>
          <a:bodyPr/>
          <a:lstStyle/>
          <a:p>
            <a:endParaRPr lang="en-US"/>
          </a:p>
        </p:txBody>
      </p:sp>
    </p:spTree>
    <p:extLst>
      <p:ext uri="{BB962C8B-B14F-4D97-AF65-F5344CB8AC3E}">
        <p14:creationId xmlns:p14="http://schemas.microsoft.com/office/powerpoint/2010/main" val="8451736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图像占位符 3"/>
          <p:cNvSpPr>
            <a:spLocks noGrp="1" noRot="1" noChangeAspect="1"/>
          </p:cNvSpPr>
          <p:nvPr>
            <p:ph type="sldImg"/>
          </p:nvPr>
        </p:nvSpPr>
        <p:spPr/>
      </p:sp>
      <p:sp>
        <p:nvSpPr>
          <p:cNvPr id="5" name="备注占位符 4"/>
          <p:cNvSpPr>
            <a:spLocks noGrp="1"/>
          </p:cNvSpPr>
          <p:nvPr>
            <p:ph type="body" idx="1"/>
          </p:nvPr>
        </p:nvSpPr>
        <p:spPr/>
        <p:txBody>
          <a:bodyPr/>
          <a:lstStyle/>
          <a:p>
            <a:endParaRPr lang="en-US"/>
          </a:p>
        </p:txBody>
      </p:sp>
    </p:spTree>
    <p:extLst>
      <p:ext uri="{BB962C8B-B14F-4D97-AF65-F5344CB8AC3E}">
        <p14:creationId xmlns:p14="http://schemas.microsoft.com/office/powerpoint/2010/main" val="59698674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图像占位符 3"/>
          <p:cNvSpPr>
            <a:spLocks noGrp="1" noRot="1" noChangeAspect="1"/>
          </p:cNvSpPr>
          <p:nvPr>
            <p:ph type="sldImg"/>
          </p:nvPr>
        </p:nvSpPr>
        <p:spPr/>
      </p:sp>
      <p:sp>
        <p:nvSpPr>
          <p:cNvPr id="5" name="备注占位符 4"/>
          <p:cNvSpPr>
            <a:spLocks noGrp="1"/>
          </p:cNvSpPr>
          <p:nvPr>
            <p:ph type="body" idx="1"/>
          </p:nvPr>
        </p:nvSpPr>
        <p:spPr/>
        <p:txBody>
          <a:bodyPr/>
          <a:lstStyle/>
          <a:p>
            <a:endParaRPr lang="en-US"/>
          </a:p>
        </p:txBody>
      </p:sp>
    </p:spTree>
    <p:extLst>
      <p:ext uri="{BB962C8B-B14F-4D97-AF65-F5344CB8AC3E}">
        <p14:creationId xmlns:p14="http://schemas.microsoft.com/office/powerpoint/2010/main" val="202030377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图像占位符 3"/>
          <p:cNvSpPr>
            <a:spLocks noGrp="1" noRot="1" noChangeAspect="1"/>
          </p:cNvSpPr>
          <p:nvPr>
            <p:ph type="sldImg"/>
          </p:nvPr>
        </p:nvSpPr>
        <p:spPr/>
      </p:sp>
      <p:sp>
        <p:nvSpPr>
          <p:cNvPr id="5" name="备注占位符 4"/>
          <p:cNvSpPr>
            <a:spLocks noGrp="1"/>
          </p:cNvSpPr>
          <p:nvPr>
            <p:ph type="body" idx="1"/>
          </p:nvPr>
        </p:nvSpPr>
        <p:spPr/>
        <p:txBody>
          <a:bodyPr/>
          <a:lstStyle/>
          <a:p>
            <a:endParaRPr lang="en-US"/>
          </a:p>
        </p:txBody>
      </p:sp>
    </p:spTree>
    <p:extLst>
      <p:ext uri="{BB962C8B-B14F-4D97-AF65-F5344CB8AC3E}">
        <p14:creationId xmlns:p14="http://schemas.microsoft.com/office/powerpoint/2010/main" val="321099821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图像占位符 3"/>
          <p:cNvSpPr>
            <a:spLocks noGrp="1" noRot="1" noChangeAspect="1"/>
          </p:cNvSpPr>
          <p:nvPr>
            <p:ph type="sldImg"/>
          </p:nvPr>
        </p:nvSpPr>
        <p:spPr/>
      </p:sp>
      <p:sp>
        <p:nvSpPr>
          <p:cNvPr id="5" name="备注占位符 4"/>
          <p:cNvSpPr>
            <a:spLocks noGrp="1"/>
          </p:cNvSpPr>
          <p:nvPr>
            <p:ph type="body" idx="1"/>
          </p:nvPr>
        </p:nvSpPr>
        <p:spPr/>
        <p:txBody>
          <a:bodyPr/>
          <a:lstStyle/>
          <a:p>
            <a:endParaRPr lang="en-US"/>
          </a:p>
        </p:txBody>
      </p:sp>
    </p:spTree>
    <p:extLst>
      <p:ext uri="{BB962C8B-B14F-4D97-AF65-F5344CB8AC3E}">
        <p14:creationId xmlns:p14="http://schemas.microsoft.com/office/powerpoint/2010/main" val="253802530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图像占位符 3"/>
          <p:cNvSpPr>
            <a:spLocks noGrp="1" noRot="1" noChangeAspect="1"/>
          </p:cNvSpPr>
          <p:nvPr>
            <p:ph type="sldImg"/>
          </p:nvPr>
        </p:nvSpPr>
        <p:spPr/>
      </p:sp>
      <p:sp>
        <p:nvSpPr>
          <p:cNvPr id="5" name="备注占位符 4"/>
          <p:cNvSpPr>
            <a:spLocks noGrp="1"/>
          </p:cNvSpPr>
          <p:nvPr>
            <p:ph type="body" idx="1"/>
          </p:nvPr>
        </p:nvSpPr>
        <p:spPr/>
        <p:txBody>
          <a:bodyPr/>
          <a:lstStyle/>
          <a:p>
            <a:endParaRPr lang="en-US"/>
          </a:p>
        </p:txBody>
      </p:sp>
    </p:spTree>
    <p:extLst>
      <p:ext uri="{BB962C8B-B14F-4D97-AF65-F5344CB8AC3E}">
        <p14:creationId xmlns:p14="http://schemas.microsoft.com/office/powerpoint/2010/main" val="41775490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图像占位符 3"/>
          <p:cNvSpPr>
            <a:spLocks noGrp="1" noRot="1" noChangeAspect="1"/>
          </p:cNvSpPr>
          <p:nvPr>
            <p:ph type="sldImg"/>
          </p:nvPr>
        </p:nvSpPr>
        <p:spPr/>
      </p:sp>
      <p:sp>
        <p:nvSpPr>
          <p:cNvPr id="5" name="备注占位符 4"/>
          <p:cNvSpPr>
            <a:spLocks noGrp="1"/>
          </p:cNvSpPr>
          <p:nvPr>
            <p:ph type="body" idx="1"/>
          </p:nvPr>
        </p:nvSpPr>
        <p:spPr/>
        <p:txBody>
          <a:bodyPr/>
          <a:lstStyle/>
          <a:p>
            <a:endParaRPr lang="en-US"/>
          </a:p>
        </p:txBody>
      </p:sp>
    </p:spTree>
    <p:extLst>
      <p:ext uri="{BB962C8B-B14F-4D97-AF65-F5344CB8AC3E}">
        <p14:creationId xmlns:p14="http://schemas.microsoft.com/office/powerpoint/2010/main" val="379436564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图像占位符 3"/>
          <p:cNvSpPr>
            <a:spLocks noGrp="1" noRot="1" noChangeAspect="1"/>
          </p:cNvSpPr>
          <p:nvPr>
            <p:ph type="sldImg"/>
          </p:nvPr>
        </p:nvSpPr>
        <p:spPr/>
      </p:sp>
      <p:sp>
        <p:nvSpPr>
          <p:cNvPr id="5" name="备注占位符 4"/>
          <p:cNvSpPr>
            <a:spLocks noGrp="1"/>
          </p:cNvSpPr>
          <p:nvPr>
            <p:ph type="body" idx="1"/>
          </p:nvPr>
        </p:nvSpPr>
        <p:spPr/>
        <p:txBody>
          <a:bodyPr/>
          <a:lstStyle/>
          <a:p>
            <a:endParaRPr lang="en-US"/>
          </a:p>
        </p:txBody>
      </p:sp>
    </p:spTree>
    <p:extLst>
      <p:ext uri="{BB962C8B-B14F-4D97-AF65-F5344CB8AC3E}">
        <p14:creationId xmlns:p14="http://schemas.microsoft.com/office/powerpoint/2010/main" val="51096688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图像占位符 3"/>
          <p:cNvSpPr>
            <a:spLocks noGrp="1" noRot="1" noChangeAspect="1"/>
          </p:cNvSpPr>
          <p:nvPr>
            <p:ph type="sldImg"/>
          </p:nvPr>
        </p:nvSpPr>
        <p:spPr/>
      </p:sp>
      <p:sp>
        <p:nvSpPr>
          <p:cNvPr id="5" name="备注占位符 4"/>
          <p:cNvSpPr>
            <a:spLocks noGrp="1"/>
          </p:cNvSpPr>
          <p:nvPr>
            <p:ph type="body" idx="1"/>
          </p:nvPr>
        </p:nvSpPr>
        <p:spPr/>
        <p:txBody>
          <a:bodyPr/>
          <a:lstStyle/>
          <a:p>
            <a:endParaRPr lang="en-US"/>
          </a:p>
        </p:txBody>
      </p:sp>
    </p:spTree>
    <p:extLst>
      <p:ext uri="{BB962C8B-B14F-4D97-AF65-F5344CB8AC3E}">
        <p14:creationId xmlns:p14="http://schemas.microsoft.com/office/powerpoint/2010/main" val="1885745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图像占位符 3"/>
          <p:cNvSpPr>
            <a:spLocks noGrp="1" noRot="1" noChangeAspect="1"/>
          </p:cNvSpPr>
          <p:nvPr>
            <p:ph type="sldImg"/>
          </p:nvPr>
        </p:nvSpPr>
        <p:spPr/>
      </p:sp>
      <p:sp>
        <p:nvSpPr>
          <p:cNvPr id="5" name="备注占位符 4"/>
          <p:cNvSpPr>
            <a:spLocks noGrp="1"/>
          </p:cNvSpPr>
          <p:nvPr>
            <p:ph type="body" idx="1"/>
          </p:nvPr>
        </p:nvSpPr>
        <p:spPr/>
        <p:txBody>
          <a:bodyPr/>
          <a:lstStyle/>
          <a:p>
            <a:endParaRPr lang="en-US"/>
          </a:p>
        </p:txBody>
      </p:sp>
    </p:spTree>
    <p:extLst>
      <p:ext uri="{BB962C8B-B14F-4D97-AF65-F5344CB8AC3E}">
        <p14:creationId xmlns:p14="http://schemas.microsoft.com/office/powerpoint/2010/main" val="58130586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图像占位符 3"/>
          <p:cNvSpPr>
            <a:spLocks noGrp="1" noRot="1" noChangeAspect="1"/>
          </p:cNvSpPr>
          <p:nvPr>
            <p:ph type="sldImg"/>
          </p:nvPr>
        </p:nvSpPr>
        <p:spPr/>
      </p:sp>
      <p:sp>
        <p:nvSpPr>
          <p:cNvPr id="5" name="备注占位符 4"/>
          <p:cNvSpPr>
            <a:spLocks noGrp="1"/>
          </p:cNvSpPr>
          <p:nvPr>
            <p:ph type="body" idx="1"/>
          </p:nvPr>
        </p:nvSpPr>
        <p:spPr/>
        <p:txBody>
          <a:bodyPr/>
          <a:lstStyle/>
          <a:p>
            <a:endParaRPr lang="en-US"/>
          </a:p>
        </p:txBody>
      </p:sp>
    </p:spTree>
    <p:extLst>
      <p:ext uri="{BB962C8B-B14F-4D97-AF65-F5344CB8AC3E}">
        <p14:creationId xmlns:p14="http://schemas.microsoft.com/office/powerpoint/2010/main" val="189889793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图像占位符 3"/>
          <p:cNvSpPr>
            <a:spLocks noGrp="1" noRot="1" noChangeAspect="1"/>
          </p:cNvSpPr>
          <p:nvPr>
            <p:ph type="sldImg"/>
          </p:nvPr>
        </p:nvSpPr>
        <p:spPr/>
      </p:sp>
      <p:sp>
        <p:nvSpPr>
          <p:cNvPr id="5" name="备注占位符 4"/>
          <p:cNvSpPr>
            <a:spLocks noGrp="1"/>
          </p:cNvSpPr>
          <p:nvPr>
            <p:ph type="body" idx="1"/>
          </p:nvPr>
        </p:nvSpPr>
        <p:spPr/>
        <p:txBody>
          <a:bodyPr/>
          <a:lstStyle/>
          <a:p>
            <a:endParaRPr lang="en-US"/>
          </a:p>
        </p:txBody>
      </p:sp>
    </p:spTree>
    <p:extLst>
      <p:ext uri="{BB962C8B-B14F-4D97-AF65-F5344CB8AC3E}">
        <p14:creationId xmlns:p14="http://schemas.microsoft.com/office/powerpoint/2010/main" val="345935313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图像占位符 3"/>
          <p:cNvSpPr>
            <a:spLocks noGrp="1" noRot="1" noChangeAspect="1"/>
          </p:cNvSpPr>
          <p:nvPr>
            <p:ph type="sldImg"/>
          </p:nvPr>
        </p:nvSpPr>
        <p:spPr/>
      </p:sp>
      <p:sp>
        <p:nvSpPr>
          <p:cNvPr id="5" name="备注占位符 4"/>
          <p:cNvSpPr>
            <a:spLocks noGrp="1"/>
          </p:cNvSpPr>
          <p:nvPr>
            <p:ph type="body" idx="1"/>
          </p:nvPr>
        </p:nvSpPr>
        <p:spPr/>
        <p:txBody>
          <a:bodyPr/>
          <a:lstStyle/>
          <a:p>
            <a:endParaRPr lang="en-US"/>
          </a:p>
        </p:txBody>
      </p:sp>
    </p:spTree>
    <p:extLst>
      <p:ext uri="{BB962C8B-B14F-4D97-AF65-F5344CB8AC3E}">
        <p14:creationId xmlns:p14="http://schemas.microsoft.com/office/powerpoint/2010/main" val="216106526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图像占位符 3"/>
          <p:cNvSpPr>
            <a:spLocks noGrp="1" noRot="1" noChangeAspect="1"/>
          </p:cNvSpPr>
          <p:nvPr>
            <p:ph type="sldImg"/>
          </p:nvPr>
        </p:nvSpPr>
        <p:spPr/>
      </p:sp>
      <p:sp>
        <p:nvSpPr>
          <p:cNvPr id="5" name="备注占位符 4"/>
          <p:cNvSpPr>
            <a:spLocks noGrp="1"/>
          </p:cNvSpPr>
          <p:nvPr>
            <p:ph type="body" idx="1"/>
          </p:nvPr>
        </p:nvSpPr>
        <p:spPr/>
        <p:txBody>
          <a:bodyPr/>
          <a:lstStyle/>
          <a:p>
            <a:endParaRPr lang="en-US"/>
          </a:p>
        </p:txBody>
      </p:sp>
    </p:spTree>
    <p:extLst>
      <p:ext uri="{BB962C8B-B14F-4D97-AF65-F5344CB8AC3E}">
        <p14:creationId xmlns:p14="http://schemas.microsoft.com/office/powerpoint/2010/main" val="221216398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图像占位符 3"/>
          <p:cNvSpPr>
            <a:spLocks noGrp="1" noRot="1" noChangeAspect="1"/>
          </p:cNvSpPr>
          <p:nvPr>
            <p:ph type="sldImg"/>
          </p:nvPr>
        </p:nvSpPr>
        <p:spPr/>
      </p:sp>
      <p:sp>
        <p:nvSpPr>
          <p:cNvPr id="5" name="备注占位符 4"/>
          <p:cNvSpPr>
            <a:spLocks noGrp="1"/>
          </p:cNvSpPr>
          <p:nvPr>
            <p:ph type="body" idx="1"/>
          </p:nvPr>
        </p:nvSpPr>
        <p:spPr/>
        <p:txBody>
          <a:bodyPr/>
          <a:lstStyle/>
          <a:p>
            <a:endParaRPr lang="en-US"/>
          </a:p>
        </p:txBody>
      </p:sp>
    </p:spTree>
    <p:extLst>
      <p:ext uri="{BB962C8B-B14F-4D97-AF65-F5344CB8AC3E}">
        <p14:creationId xmlns:p14="http://schemas.microsoft.com/office/powerpoint/2010/main" val="48040362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图像占位符 3"/>
          <p:cNvSpPr>
            <a:spLocks noGrp="1" noRot="1" noChangeAspect="1"/>
          </p:cNvSpPr>
          <p:nvPr>
            <p:ph type="sldImg"/>
          </p:nvPr>
        </p:nvSpPr>
        <p:spPr/>
      </p:sp>
      <p:sp>
        <p:nvSpPr>
          <p:cNvPr id="5" name="备注占位符 4"/>
          <p:cNvSpPr>
            <a:spLocks noGrp="1"/>
          </p:cNvSpPr>
          <p:nvPr>
            <p:ph type="body" idx="1"/>
          </p:nvPr>
        </p:nvSpPr>
        <p:spPr/>
        <p:txBody>
          <a:bodyPr/>
          <a:lstStyle/>
          <a:p>
            <a:endParaRPr lang="en-US"/>
          </a:p>
        </p:txBody>
      </p:sp>
    </p:spTree>
    <p:extLst>
      <p:ext uri="{BB962C8B-B14F-4D97-AF65-F5344CB8AC3E}">
        <p14:creationId xmlns:p14="http://schemas.microsoft.com/office/powerpoint/2010/main" val="277737596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图像占位符 3"/>
          <p:cNvSpPr>
            <a:spLocks noGrp="1" noRot="1" noChangeAspect="1"/>
          </p:cNvSpPr>
          <p:nvPr>
            <p:ph type="sldImg"/>
          </p:nvPr>
        </p:nvSpPr>
        <p:spPr/>
      </p:sp>
      <p:sp>
        <p:nvSpPr>
          <p:cNvPr id="5" name="备注占位符 4"/>
          <p:cNvSpPr>
            <a:spLocks noGrp="1"/>
          </p:cNvSpPr>
          <p:nvPr>
            <p:ph type="body" idx="1"/>
          </p:nvPr>
        </p:nvSpPr>
        <p:spPr/>
        <p:txBody>
          <a:bodyPr/>
          <a:lstStyle/>
          <a:p>
            <a:endParaRPr lang="en-US"/>
          </a:p>
        </p:txBody>
      </p:sp>
    </p:spTree>
    <p:extLst>
      <p:ext uri="{BB962C8B-B14F-4D97-AF65-F5344CB8AC3E}">
        <p14:creationId xmlns:p14="http://schemas.microsoft.com/office/powerpoint/2010/main" val="152736299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图像占位符 3"/>
          <p:cNvSpPr>
            <a:spLocks noGrp="1" noRot="1" noChangeAspect="1"/>
          </p:cNvSpPr>
          <p:nvPr>
            <p:ph type="sldImg"/>
          </p:nvPr>
        </p:nvSpPr>
        <p:spPr/>
      </p:sp>
      <p:sp>
        <p:nvSpPr>
          <p:cNvPr id="5" name="备注占位符 4"/>
          <p:cNvSpPr>
            <a:spLocks noGrp="1"/>
          </p:cNvSpPr>
          <p:nvPr>
            <p:ph type="body" idx="1"/>
          </p:nvPr>
        </p:nvSpPr>
        <p:spPr/>
        <p:txBody>
          <a:bodyPr/>
          <a:lstStyle/>
          <a:p>
            <a:endParaRPr lang="en-US"/>
          </a:p>
        </p:txBody>
      </p:sp>
    </p:spTree>
    <p:extLst>
      <p:ext uri="{BB962C8B-B14F-4D97-AF65-F5344CB8AC3E}">
        <p14:creationId xmlns:p14="http://schemas.microsoft.com/office/powerpoint/2010/main" val="53326381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图像占位符 3"/>
          <p:cNvSpPr>
            <a:spLocks noGrp="1" noRot="1" noChangeAspect="1"/>
          </p:cNvSpPr>
          <p:nvPr>
            <p:ph type="sldImg"/>
          </p:nvPr>
        </p:nvSpPr>
        <p:spPr/>
      </p:sp>
      <p:sp>
        <p:nvSpPr>
          <p:cNvPr id="5" name="备注占位符 4"/>
          <p:cNvSpPr>
            <a:spLocks noGrp="1"/>
          </p:cNvSpPr>
          <p:nvPr>
            <p:ph type="body" idx="1"/>
          </p:nvPr>
        </p:nvSpPr>
        <p:spPr/>
        <p:txBody>
          <a:bodyPr/>
          <a:lstStyle/>
          <a:p>
            <a:endParaRPr lang="en-US"/>
          </a:p>
        </p:txBody>
      </p:sp>
    </p:spTree>
    <p:extLst>
      <p:ext uri="{BB962C8B-B14F-4D97-AF65-F5344CB8AC3E}">
        <p14:creationId xmlns:p14="http://schemas.microsoft.com/office/powerpoint/2010/main" val="151053733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Tree>
    <p:extLst>
      <p:ext uri="{BB962C8B-B14F-4D97-AF65-F5344CB8AC3E}">
        <p14:creationId xmlns:p14="http://schemas.microsoft.com/office/powerpoint/2010/main" val="39263624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Tree>
    <p:extLst>
      <p:ext uri="{BB962C8B-B14F-4D97-AF65-F5344CB8AC3E}">
        <p14:creationId xmlns:p14="http://schemas.microsoft.com/office/powerpoint/2010/main" val="303485503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图像占位符 3"/>
          <p:cNvSpPr>
            <a:spLocks noGrp="1" noRot="1" noChangeAspect="1"/>
          </p:cNvSpPr>
          <p:nvPr>
            <p:ph type="sldImg"/>
          </p:nvPr>
        </p:nvSpPr>
        <p:spPr/>
      </p:sp>
      <p:sp>
        <p:nvSpPr>
          <p:cNvPr id="5" name="备注占位符 4"/>
          <p:cNvSpPr>
            <a:spLocks noGrp="1"/>
          </p:cNvSpPr>
          <p:nvPr>
            <p:ph type="body" idx="1"/>
          </p:nvPr>
        </p:nvSpPr>
        <p:spPr/>
        <p:txBody>
          <a:bodyPr/>
          <a:lstStyle/>
          <a:p>
            <a:endParaRPr lang="en-US"/>
          </a:p>
        </p:txBody>
      </p:sp>
    </p:spTree>
    <p:extLst>
      <p:ext uri="{BB962C8B-B14F-4D97-AF65-F5344CB8AC3E}">
        <p14:creationId xmlns:p14="http://schemas.microsoft.com/office/powerpoint/2010/main" val="267117620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7" name="备注占位符 2"/>
          <p:cNvSpPr>
            <a:spLocks noGrp="1"/>
          </p:cNvSpPr>
          <p:nvPr>
            <p:ph type="body" idx="1"/>
          </p:nvPr>
        </p:nvSpPr>
        <p:spPr/>
        <p:txBody>
          <a:bodyPr/>
          <a:lstStyle/>
          <a:p>
            <a:r>
              <a:rPr lang="zh-CN" altLang="en-US" smtClean="0"/>
              <a:t>虚拟机星空图：虚拟机利用率分布概览</a:t>
            </a:r>
            <a:endParaRPr lang="en-US" altLang="zh-CN" smtClean="0"/>
          </a:p>
          <a:p>
            <a:r>
              <a:rPr lang="zh-CN" altLang="en-US" smtClean="0"/>
              <a:t> 利用率从圆心往外递减</a:t>
            </a:r>
            <a:endParaRPr lang="en-US" altLang="zh-CN" smtClean="0"/>
          </a:p>
          <a:p>
            <a:r>
              <a:rPr lang="zh-CN" altLang="en-US" smtClean="0"/>
              <a:t> 一个扇区：一个集群</a:t>
            </a:r>
            <a:endParaRPr lang="en-US" altLang="zh-CN" smtClean="0"/>
          </a:p>
          <a:p>
            <a:r>
              <a:rPr lang="zh-CN" altLang="en-US" smtClean="0"/>
              <a:t> 点：虚拟机</a:t>
            </a:r>
            <a:endParaRPr lang="en-US" altLang="zh-CN" smtClean="0"/>
          </a:p>
          <a:p>
            <a:r>
              <a:rPr lang="zh-CN" altLang="en-US" smtClean="0"/>
              <a:t> 点颜色：虚拟机状态</a:t>
            </a:r>
            <a:endParaRPr lang="en-US" altLang="zh-CN" smtClean="0"/>
          </a:p>
          <a:p>
            <a:r>
              <a:rPr lang="zh-CN" altLang="en-US" smtClean="0"/>
              <a:t> 点大小：</a:t>
            </a:r>
            <a:r>
              <a:rPr lang="en-US" altLang="zh-CN" smtClean="0"/>
              <a:t>VM</a:t>
            </a:r>
            <a:r>
              <a:rPr lang="zh-CN" altLang="en-US" smtClean="0"/>
              <a:t>规格大小</a:t>
            </a:r>
            <a:endParaRPr lang="en-US" altLang="zh-CN" smtClean="0"/>
          </a:p>
          <a:p>
            <a:r>
              <a:rPr lang="zh-CN" altLang="en-US" smtClean="0"/>
              <a:t> 同心圆：不同的阈值范围，拖动圆形上方的箭头，只显示利用率高的虚拟机；</a:t>
            </a:r>
            <a:endParaRPr lang="en-US" altLang="zh-CN" smtClean="0"/>
          </a:p>
          <a:p>
            <a:r>
              <a:rPr lang="zh-CN" altLang="en-US" smtClean="0"/>
              <a:t>通过虚拟机名称，可以定位到具体的虚拟机</a:t>
            </a:r>
            <a:endParaRPr lang="en-US" altLang="zh-CN" smtClean="0"/>
          </a:p>
          <a:p>
            <a:endParaRPr lang="zh-CN" altLang="en-US" smtClean="0"/>
          </a:p>
        </p:txBody>
      </p:sp>
      <p:sp>
        <p:nvSpPr>
          <p:cNvPr id="3" name="幻灯片图像占位符 2"/>
          <p:cNvSpPr>
            <a:spLocks noGrp="1" noRot="1" noChangeAspect="1"/>
          </p:cNvSpPr>
          <p:nvPr>
            <p:ph type="sldImg"/>
          </p:nvPr>
        </p:nvSpPr>
        <p:spPr/>
      </p:sp>
    </p:spTree>
    <p:extLst>
      <p:ext uri="{BB962C8B-B14F-4D97-AF65-F5344CB8AC3E}">
        <p14:creationId xmlns:p14="http://schemas.microsoft.com/office/powerpoint/2010/main" val="225229492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图像占位符 3"/>
          <p:cNvSpPr>
            <a:spLocks noGrp="1" noRot="1" noChangeAspect="1"/>
          </p:cNvSpPr>
          <p:nvPr>
            <p:ph type="sldImg"/>
          </p:nvPr>
        </p:nvSpPr>
        <p:spPr/>
      </p:sp>
      <p:sp>
        <p:nvSpPr>
          <p:cNvPr id="5" name="备注占位符 4"/>
          <p:cNvSpPr>
            <a:spLocks noGrp="1"/>
          </p:cNvSpPr>
          <p:nvPr>
            <p:ph type="body" idx="1"/>
          </p:nvPr>
        </p:nvSpPr>
        <p:spPr/>
        <p:txBody>
          <a:bodyPr/>
          <a:lstStyle/>
          <a:p>
            <a:endParaRPr lang="en-US"/>
          </a:p>
        </p:txBody>
      </p:sp>
    </p:spTree>
    <p:extLst>
      <p:ext uri="{BB962C8B-B14F-4D97-AF65-F5344CB8AC3E}">
        <p14:creationId xmlns:p14="http://schemas.microsoft.com/office/powerpoint/2010/main" val="145806758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图像占位符 3"/>
          <p:cNvSpPr>
            <a:spLocks noGrp="1" noRot="1" noChangeAspect="1"/>
          </p:cNvSpPr>
          <p:nvPr>
            <p:ph type="sldImg"/>
          </p:nvPr>
        </p:nvSpPr>
        <p:spPr/>
      </p:sp>
      <p:sp>
        <p:nvSpPr>
          <p:cNvPr id="5" name="备注占位符 4"/>
          <p:cNvSpPr>
            <a:spLocks noGrp="1"/>
          </p:cNvSpPr>
          <p:nvPr>
            <p:ph type="body" idx="1"/>
          </p:nvPr>
        </p:nvSpPr>
        <p:spPr/>
        <p:txBody>
          <a:bodyPr/>
          <a:lstStyle/>
          <a:p>
            <a:endParaRPr lang="en-US"/>
          </a:p>
        </p:txBody>
      </p:sp>
    </p:spTree>
    <p:extLst>
      <p:ext uri="{BB962C8B-B14F-4D97-AF65-F5344CB8AC3E}">
        <p14:creationId xmlns:p14="http://schemas.microsoft.com/office/powerpoint/2010/main" val="304155931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图像占位符 3"/>
          <p:cNvSpPr>
            <a:spLocks noGrp="1" noRot="1" noChangeAspect="1"/>
          </p:cNvSpPr>
          <p:nvPr>
            <p:ph type="sldImg"/>
          </p:nvPr>
        </p:nvSpPr>
        <p:spPr/>
      </p:sp>
      <p:sp>
        <p:nvSpPr>
          <p:cNvPr id="5" name="备注占位符 4"/>
          <p:cNvSpPr>
            <a:spLocks noGrp="1"/>
          </p:cNvSpPr>
          <p:nvPr>
            <p:ph type="body" idx="1"/>
          </p:nvPr>
        </p:nvSpPr>
        <p:spPr/>
        <p:txBody>
          <a:bodyPr/>
          <a:lstStyle/>
          <a:p>
            <a:endParaRPr lang="en-US"/>
          </a:p>
        </p:txBody>
      </p:sp>
    </p:spTree>
    <p:extLst>
      <p:ext uri="{BB962C8B-B14F-4D97-AF65-F5344CB8AC3E}">
        <p14:creationId xmlns:p14="http://schemas.microsoft.com/office/powerpoint/2010/main" val="302445106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图像占位符 3"/>
          <p:cNvSpPr>
            <a:spLocks noGrp="1" noRot="1" noChangeAspect="1"/>
          </p:cNvSpPr>
          <p:nvPr>
            <p:ph type="sldImg"/>
          </p:nvPr>
        </p:nvSpPr>
        <p:spPr/>
      </p:sp>
      <p:sp>
        <p:nvSpPr>
          <p:cNvPr id="5" name="备注占位符 4"/>
          <p:cNvSpPr>
            <a:spLocks noGrp="1"/>
          </p:cNvSpPr>
          <p:nvPr>
            <p:ph type="body" idx="1"/>
          </p:nvPr>
        </p:nvSpPr>
        <p:spPr/>
        <p:txBody>
          <a:bodyPr/>
          <a:lstStyle/>
          <a:p>
            <a:endParaRPr lang="en-US"/>
          </a:p>
        </p:txBody>
      </p:sp>
    </p:spTree>
    <p:extLst>
      <p:ext uri="{BB962C8B-B14F-4D97-AF65-F5344CB8AC3E}">
        <p14:creationId xmlns:p14="http://schemas.microsoft.com/office/powerpoint/2010/main" val="81644447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图像占位符 3"/>
          <p:cNvSpPr>
            <a:spLocks noGrp="1" noRot="1" noChangeAspect="1"/>
          </p:cNvSpPr>
          <p:nvPr>
            <p:ph type="sldImg"/>
          </p:nvPr>
        </p:nvSpPr>
        <p:spPr/>
      </p:sp>
      <p:sp>
        <p:nvSpPr>
          <p:cNvPr id="5" name="备注占位符 4"/>
          <p:cNvSpPr>
            <a:spLocks noGrp="1"/>
          </p:cNvSpPr>
          <p:nvPr>
            <p:ph type="body" idx="1"/>
          </p:nvPr>
        </p:nvSpPr>
        <p:spPr/>
        <p:txBody>
          <a:bodyPr/>
          <a:lstStyle/>
          <a:p>
            <a:endParaRPr lang="en-US"/>
          </a:p>
        </p:txBody>
      </p:sp>
    </p:spTree>
    <p:extLst>
      <p:ext uri="{BB962C8B-B14F-4D97-AF65-F5344CB8AC3E}">
        <p14:creationId xmlns:p14="http://schemas.microsoft.com/office/powerpoint/2010/main" val="14825820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图像占位符 3"/>
          <p:cNvSpPr>
            <a:spLocks noGrp="1" noRot="1" noChangeAspect="1"/>
          </p:cNvSpPr>
          <p:nvPr>
            <p:ph type="sldImg"/>
          </p:nvPr>
        </p:nvSpPr>
        <p:spPr/>
      </p:sp>
      <p:sp>
        <p:nvSpPr>
          <p:cNvPr id="5" name="备注占位符 4"/>
          <p:cNvSpPr>
            <a:spLocks noGrp="1"/>
          </p:cNvSpPr>
          <p:nvPr>
            <p:ph type="body" idx="1"/>
          </p:nvPr>
        </p:nvSpPr>
        <p:spPr/>
        <p:txBody>
          <a:bodyPr/>
          <a:lstStyle/>
          <a:p>
            <a:endParaRPr lang="en-US"/>
          </a:p>
        </p:txBody>
      </p:sp>
    </p:spTree>
    <p:extLst>
      <p:ext uri="{BB962C8B-B14F-4D97-AF65-F5344CB8AC3E}">
        <p14:creationId xmlns:p14="http://schemas.microsoft.com/office/powerpoint/2010/main" val="355028332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1" name="Rectangle 3"/>
          <p:cNvSpPr>
            <a:spLocks noGrp="1" noChangeArrowheads="1"/>
          </p:cNvSpPr>
          <p:nvPr>
            <p:ph type="body" idx="1"/>
          </p:nvPr>
        </p:nvSpPr>
        <p:spPr/>
        <p:txBody>
          <a:bodyPr/>
          <a:lstStyle/>
          <a:p>
            <a:r>
              <a:rPr lang="en-US" altLang="zh-CN" smtClean="0"/>
              <a:t>U-SYS URP8100</a:t>
            </a:r>
            <a:r>
              <a:rPr lang="zh-CN" altLang="en-US" smtClean="0"/>
              <a:t>通用资源平台（</a:t>
            </a:r>
            <a:r>
              <a:rPr lang="en-US" altLang="zh-CN" smtClean="0"/>
              <a:t>Universal Resource Platform</a:t>
            </a:r>
            <a:r>
              <a:rPr lang="zh-CN" altLang="en-US" smtClean="0"/>
              <a:t>，以下简称</a:t>
            </a:r>
            <a:r>
              <a:rPr lang="en-US" altLang="zh-CN" smtClean="0"/>
              <a:t>URP8100</a:t>
            </a:r>
            <a:r>
              <a:rPr lang="zh-CN" altLang="en-US" smtClean="0"/>
              <a:t>）是华为技术有限公司研制的宽窄带一体化媒体资源平台。</a:t>
            </a:r>
          </a:p>
          <a:p>
            <a:r>
              <a:rPr lang="zh-CN" altLang="en-US" smtClean="0"/>
              <a:t>它继承了</a:t>
            </a:r>
            <a:r>
              <a:rPr lang="en-US" altLang="zh-CN" smtClean="0"/>
              <a:t>C&amp;C08-AIP</a:t>
            </a:r>
            <a:r>
              <a:rPr lang="zh-CN" altLang="en-US" smtClean="0"/>
              <a:t>的所有特性，是面向</a:t>
            </a:r>
            <a:r>
              <a:rPr lang="en-US" altLang="zh-CN" smtClean="0"/>
              <a:t>NGN</a:t>
            </a:r>
            <a:r>
              <a:rPr lang="zh-CN" altLang="en-US" smtClean="0"/>
              <a:t>网络和</a:t>
            </a:r>
            <a:r>
              <a:rPr lang="en-US" altLang="zh-CN" smtClean="0"/>
              <a:t>3G</a:t>
            </a:r>
            <a:r>
              <a:rPr lang="zh-CN" altLang="en-US" smtClean="0"/>
              <a:t>网络的媒体资源智能外设产品。</a:t>
            </a:r>
          </a:p>
          <a:p>
            <a:r>
              <a:rPr lang="en-US" altLang="zh-CN" smtClean="0"/>
              <a:t>URP8100</a:t>
            </a:r>
            <a:r>
              <a:rPr lang="zh-CN" altLang="en-US" smtClean="0"/>
              <a:t>具备强大的组网能力，为</a:t>
            </a:r>
            <a:r>
              <a:rPr lang="en-US" altLang="zh-CN" smtClean="0"/>
              <a:t>CRBT</a:t>
            </a:r>
            <a:r>
              <a:rPr lang="zh-CN" altLang="en-US" smtClean="0"/>
              <a:t>业务和智能网业务提供丰富的媒体资源功能。 </a:t>
            </a:r>
          </a:p>
        </p:txBody>
      </p:sp>
      <p:sp>
        <p:nvSpPr>
          <p:cNvPr id="3" name="幻灯片图像占位符 2"/>
          <p:cNvSpPr>
            <a:spLocks noGrp="1" noRot="1" noChangeAspect="1"/>
          </p:cNvSpPr>
          <p:nvPr>
            <p:ph type="sldImg"/>
          </p:nvPr>
        </p:nvSpPr>
        <p:spPr/>
      </p:sp>
    </p:spTree>
    <p:extLst>
      <p:ext uri="{BB962C8B-B14F-4D97-AF65-F5344CB8AC3E}">
        <p14:creationId xmlns:p14="http://schemas.microsoft.com/office/powerpoint/2010/main" val="61136349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Tree>
    <p:extLst>
      <p:ext uri="{BB962C8B-B14F-4D97-AF65-F5344CB8AC3E}">
        <p14:creationId xmlns:p14="http://schemas.microsoft.com/office/powerpoint/2010/main" val="21491157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图像占位符 3"/>
          <p:cNvSpPr>
            <a:spLocks noGrp="1" noRot="1" noChangeAspect="1"/>
          </p:cNvSpPr>
          <p:nvPr>
            <p:ph type="sldImg"/>
          </p:nvPr>
        </p:nvSpPr>
        <p:spPr/>
      </p:sp>
      <p:sp>
        <p:nvSpPr>
          <p:cNvPr id="5" name="备注占位符 4"/>
          <p:cNvSpPr>
            <a:spLocks noGrp="1"/>
          </p:cNvSpPr>
          <p:nvPr>
            <p:ph type="body" idx="1"/>
          </p:nvPr>
        </p:nvSpPr>
        <p:spPr/>
        <p:txBody>
          <a:bodyPr/>
          <a:lstStyle/>
          <a:p>
            <a:endParaRPr lang="en-US"/>
          </a:p>
        </p:txBody>
      </p:sp>
    </p:spTree>
    <p:extLst>
      <p:ext uri="{BB962C8B-B14F-4D97-AF65-F5344CB8AC3E}">
        <p14:creationId xmlns:p14="http://schemas.microsoft.com/office/powerpoint/2010/main" val="100145788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Tree>
    <p:extLst>
      <p:ext uri="{BB962C8B-B14F-4D97-AF65-F5344CB8AC3E}">
        <p14:creationId xmlns:p14="http://schemas.microsoft.com/office/powerpoint/2010/main" val="142381522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Tree>
    <p:extLst>
      <p:ext uri="{BB962C8B-B14F-4D97-AF65-F5344CB8AC3E}">
        <p14:creationId xmlns:p14="http://schemas.microsoft.com/office/powerpoint/2010/main" val="343793848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Tree>
    <p:extLst>
      <p:ext uri="{BB962C8B-B14F-4D97-AF65-F5344CB8AC3E}">
        <p14:creationId xmlns:p14="http://schemas.microsoft.com/office/powerpoint/2010/main" val="289195942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Tree>
    <p:extLst>
      <p:ext uri="{BB962C8B-B14F-4D97-AF65-F5344CB8AC3E}">
        <p14:creationId xmlns:p14="http://schemas.microsoft.com/office/powerpoint/2010/main" val="275668687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Tree>
    <p:extLst>
      <p:ext uri="{BB962C8B-B14F-4D97-AF65-F5344CB8AC3E}">
        <p14:creationId xmlns:p14="http://schemas.microsoft.com/office/powerpoint/2010/main" val="401329026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Tree>
    <p:extLst>
      <p:ext uri="{BB962C8B-B14F-4D97-AF65-F5344CB8AC3E}">
        <p14:creationId xmlns:p14="http://schemas.microsoft.com/office/powerpoint/2010/main" val="152970822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Tree>
    <p:extLst>
      <p:ext uri="{BB962C8B-B14F-4D97-AF65-F5344CB8AC3E}">
        <p14:creationId xmlns:p14="http://schemas.microsoft.com/office/powerpoint/2010/main" val="412505017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Tree>
    <p:extLst>
      <p:ext uri="{BB962C8B-B14F-4D97-AF65-F5344CB8AC3E}">
        <p14:creationId xmlns:p14="http://schemas.microsoft.com/office/powerpoint/2010/main" val="97029460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图像占位符 3"/>
          <p:cNvSpPr>
            <a:spLocks noGrp="1" noRot="1" noChangeAspect="1"/>
          </p:cNvSpPr>
          <p:nvPr>
            <p:ph type="sldImg"/>
          </p:nvPr>
        </p:nvSpPr>
        <p:spPr/>
      </p:sp>
      <p:sp>
        <p:nvSpPr>
          <p:cNvPr id="5" name="备注占位符 4"/>
          <p:cNvSpPr>
            <a:spLocks noGrp="1"/>
          </p:cNvSpPr>
          <p:nvPr>
            <p:ph type="body" idx="1"/>
          </p:nvPr>
        </p:nvSpPr>
        <p:spPr/>
        <p:txBody>
          <a:bodyPr/>
          <a:lstStyle/>
          <a:p>
            <a:endParaRPr lang="en-US"/>
          </a:p>
        </p:txBody>
      </p:sp>
    </p:spTree>
    <p:extLst>
      <p:ext uri="{BB962C8B-B14F-4D97-AF65-F5344CB8AC3E}">
        <p14:creationId xmlns:p14="http://schemas.microsoft.com/office/powerpoint/2010/main" val="101154117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图像占位符 3"/>
          <p:cNvSpPr>
            <a:spLocks noGrp="1" noRot="1" noChangeAspect="1"/>
          </p:cNvSpPr>
          <p:nvPr>
            <p:ph type="sldImg"/>
          </p:nvPr>
        </p:nvSpPr>
        <p:spPr/>
      </p:sp>
      <p:sp>
        <p:nvSpPr>
          <p:cNvPr id="5" name="备注占位符 4"/>
          <p:cNvSpPr>
            <a:spLocks noGrp="1"/>
          </p:cNvSpPr>
          <p:nvPr>
            <p:ph type="body" idx="1"/>
          </p:nvPr>
        </p:nvSpPr>
        <p:spPr/>
        <p:txBody>
          <a:bodyPr/>
          <a:lstStyle/>
          <a:p>
            <a:endParaRPr lang="en-US"/>
          </a:p>
        </p:txBody>
      </p:sp>
    </p:spTree>
    <p:extLst>
      <p:ext uri="{BB962C8B-B14F-4D97-AF65-F5344CB8AC3E}">
        <p14:creationId xmlns:p14="http://schemas.microsoft.com/office/powerpoint/2010/main" val="12219196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Tree>
    <p:extLst>
      <p:ext uri="{BB962C8B-B14F-4D97-AF65-F5344CB8AC3E}">
        <p14:creationId xmlns:p14="http://schemas.microsoft.com/office/powerpoint/2010/main" val="3678394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图像占位符 3"/>
          <p:cNvSpPr>
            <a:spLocks noGrp="1" noRot="1" noChangeAspect="1"/>
          </p:cNvSpPr>
          <p:nvPr>
            <p:ph type="sldImg"/>
          </p:nvPr>
        </p:nvSpPr>
        <p:spPr/>
      </p:sp>
      <p:sp>
        <p:nvSpPr>
          <p:cNvPr id="5" name="备注占位符 4"/>
          <p:cNvSpPr>
            <a:spLocks noGrp="1"/>
          </p:cNvSpPr>
          <p:nvPr>
            <p:ph type="body" idx="1"/>
          </p:nvPr>
        </p:nvSpPr>
        <p:spPr/>
        <p:txBody>
          <a:bodyPr/>
          <a:lstStyle/>
          <a:p>
            <a:endParaRPr lang="en-US"/>
          </a:p>
        </p:txBody>
      </p:sp>
    </p:spTree>
    <p:extLst>
      <p:ext uri="{BB962C8B-B14F-4D97-AF65-F5344CB8AC3E}">
        <p14:creationId xmlns:p14="http://schemas.microsoft.com/office/powerpoint/2010/main" val="25579875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r>
              <a:rPr lang="zh-CN" altLang="en-US" smtClean="0"/>
              <a:t>参考答案</a:t>
            </a:r>
            <a:endParaRPr lang="en-US" altLang="zh-CN" smtClean="0"/>
          </a:p>
          <a:p>
            <a:pPr lvl="1"/>
            <a:r>
              <a:rPr lang="en-US" altLang="zh-CN" smtClean="0"/>
              <a:t>1. B</a:t>
            </a:r>
          </a:p>
          <a:p>
            <a:pPr lvl="1"/>
            <a:r>
              <a:rPr lang="en-US" altLang="zh-CN" smtClean="0"/>
              <a:t>2. B</a:t>
            </a:r>
            <a:endParaRPr lang="zh-CN" altLang="en-US" dirty="0"/>
          </a:p>
        </p:txBody>
      </p:sp>
      <p:sp>
        <p:nvSpPr>
          <p:cNvPr id="5" name="幻灯片图像占位符 4"/>
          <p:cNvSpPr>
            <a:spLocks noGrp="1" noRot="1" noChangeAspect="1"/>
          </p:cNvSpPr>
          <p:nvPr>
            <p:ph type="sldImg"/>
          </p:nvPr>
        </p:nvSpPr>
        <p:spPr/>
      </p:sp>
    </p:spTree>
    <p:extLst>
      <p:ext uri="{BB962C8B-B14F-4D97-AF65-F5344CB8AC3E}">
        <p14:creationId xmlns:p14="http://schemas.microsoft.com/office/powerpoint/2010/main" val="245802344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图像占位符 3"/>
          <p:cNvSpPr>
            <a:spLocks noGrp="1" noRot="1" noChangeAspect="1"/>
          </p:cNvSpPr>
          <p:nvPr>
            <p:ph type="sldImg"/>
          </p:nvPr>
        </p:nvSpPr>
        <p:spPr/>
      </p:sp>
      <p:sp>
        <p:nvSpPr>
          <p:cNvPr id="5" name="备注占位符 4"/>
          <p:cNvSpPr>
            <a:spLocks noGrp="1"/>
          </p:cNvSpPr>
          <p:nvPr>
            <p:ph type="body" idx="1"/>
          </p:nvPr>
        </p:nvSpPr>
        <p:spPr/>
        <p:txBody>
          <a:bodyPr/>
          <a:lstStyle/>
          <a:p>
            <a:endParaRPr lang="en-US"/>
          </a:p>
        </p:txBody>
      </p:sp>
    </p:spTree>
    <p:extLst>
      <p:ext uri="{BB962C8B-B14F-4D97-AF65-F5344CB8AC3E}">
        <p14:creationId xmlns:p14="http://schemas.microsoft.com/office/powerpoint/2010/main" val="41906173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Tree>
    <p:extLst>
      <p:ext uri="{BB962C8B-B14F-4D97-AF65-F5344CB8AC3E}">
        <p14:creationId xmlns:p14="http://schemas.microsoft.com/office/powerpoint/2010/main" val="2998121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图像占位符 3"/>
          <p:cNvSpPr>
            <a:spLocks noGrp="1" noRot="1" noChangeAspect="1"/>
          </p:cNvSpPr>
          <p:nvPr>
            <p:ph type="sldImg"/>
          </p:nvPr>
        </p:nvSpPr>
        <p:spPr/>
      </p:sp>
      <p:sp>
        <p:nvSpPr>
          <p:cNvPr id="5" name="备注占位符 4"/>
          <p:cNvSpPr>
            <a:spLocks noGrp="1"/>
          </p:cNvSpPr>
          <p:nvPr>
            <p:ph type="body" idx="1"/>
          </p:nvPr>
        </p:nvSpPr>
        <p:spPr/>
        <p:txBody>
          <a:bodyPr/>
          <a:lstStyle/>
          <a:p>
            <a:endParaRPr lang="en-US"/>
          </a:p>
        </p:txBody>
      </p:sp>
    </p:spTree>
    <p:extLst>
      <p:ext uri="{BB962C8B-B14F-4D97-AF65-F5344CB8AC3E}">
        <p14:creationId xmlns:p14="http://schemas.microsoft.com/office/powerpoint/2010/main" val="9587641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Tree>
    <p:extLst>
      <p:ext uri="{BB962C8B-B14F-4D97-AF65-F5344CB8AC3E}">
        <p14:creationId xmlns:p14="http://schemas.microsoft.com/office/powerpoint/2010/main" val="20948717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Tree>
    <p:extLst>
      <p:ext uri="{BB962C8B-B14F-4D97-AF65-F5344CB8AC3E}">
        <p14:creationId xmlns:p14="http://schemas.microsoft.com/office/powerpoint/2010/main" val="6797905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修订记录">
    <p:spTree>
      <p:nvGrpSpPr>
        <p:cNvPr id="1" name=""/>
        <p:cNvGrpSpPr/>
        <p:nvPr/>
      </p:nvGrpSpPr>
      <p:grpSpPr>
        <a:xfrm>
          <a:off x="0" y="0"/>
          <a:ext cx="0" cy="0"/>
          <a:chOff x="0" y="0"/>
          <a:chExt cx="0" cy="0"/>
        </a:xfrm>
      </p:grpSpPr>
      <p:graphicFrame>
        <p:nvGraphicFramePr>
          <p:cNvPr id="17" name="Group 3"/>
          <p:cNvGraphicFramePr>
            <a:graphicFrameLocks noGrp="1"/>
          </p:cNvGraphicFramePr>
          <p:nvPr userDrawn="1"/>
        </p:nvGraphicFramePr>
        <p:xfrm>
          <a:off x="755649" y="1417638"/>
          <a:ext cx="7848601" cy="1082675"/>
        </p:xfrm>
        <a:graphic>
          <a:graphicData uri="http://schemas.openxmlformats.org/drawingml/2006/table">
            <a:tbl>
              <a:tblPr/>
              <a:tblGrid>
                <a:gridCol w="2340187"/>
                <a:gridCol w="1476164"/>
                <a:gridCol w="2268252"/>
                <a:gridCol w="1763998"/>
              </a:tblGrid>
              <a:tr h="577850">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r>
                        <a:rPr kumimoji="1" lang="zh-CN" altLang="en-US" sz="1800" b="1" i="0" u="none" strike="noStrike" cap="none" normalizeH="0" baseline="0" dirty="0" smtClean="0">
                          <a:ln>
                            <a:noFill/>
                          </a:ln>
                          <a:solidFill>
                            <a:schemeClr val="tx1"/>
                          </a:solidFill>
                          <a:effectLst/>
                          <a:latin typeface="FrutigerNext LT Regular" pitchFamily="34" charset="0"/>
                          <a:ea typeface="华文细黑" pitchFamily="2" charset="-122"/>
                        </a:rPr>
                        <a:t>课程编码</a:t>
                      </a:r>
                    </a:p>
                  </a:txBody>
                  <a:tcPr marL="77024" marR="77024" marT="40053" marB="40053"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r>
                        <a:rPr kumimoji="1" lang="zh-CN" altLang="en-US" sz="1800" b="1" i="0" u="none" strike="noStrike" cap="none" normalizeH="0" baseline="0" dirty="0" smtClean="0">
                          <a:ln>
                            <a:noFill/>
                          </a:ln>
                          <a:solidFill>
                            <a:schemeClr val="tx1"/>
                          </a:solidFill>
                          <a:effectLst/>
                          <a:latin typeface="FrutigerNext LT Regular" pitchFamily="34" charset="0"/>
                          <a:ea typeface="华文细黑" pitchFamily="2" charset="-122"/>
                        </a:rPr>
                        <a:t>适用产品</a:t>
                      </a:r>
                    </a:p>
                  </a:txBody>
                  <a:tcPr marL="77024" marR="77024" marT="40053" marB="4005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r>
                        <a:rPr kumimoji="1" lang="zh-CN" altLang="en-US" sz="1800" b="1" i="0" u="none" strike="noStrike" cap="none" normalizeH="0" baseline="0" dirty="0" smtClean="0">
                          <a:ln>
                            <a:noFill/>
                          </a:ln>
                          <a:solidFill>
                            <a:schemeClr val="tx1"/>
                          </a:solidFill>
                          <a:effectLst/>
                          <a:latin typeface="FrutigerNext LT Regular" pitchFamily="34" charset="0"/>
                          <a:ea typeface="华文细黑" pitchFamily="2" charset="-122"/>
                        </a:rPr>
                        <a:t>产品版本</a:t>
                      </a:r>
                    </a:p>
                  </a:txBody>
                  <a:tcPr marL="77024" marR="77024" marT="40053" marB="4005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r>
                        <a:rPr kumimoji="1" lang="zh-CN" altLang="en-US" sz="1800" b="1" i="0" u="none" strike="noStrike" cap="none" normalizeH="0" baseline="0" dirty="0" smtClean="0">
                          <a:ln>
                            <a:noFill/>
                          </a:ln>
                          <a:solidFill>
                            <a:schemeClr val="tx1"/>
                          </a:solidFill>
                          <a:effectLst/>
                          <a:latin typeface="FrutigerNext LT Regular" pitchFamily="34" charset="0"/>
                          <a:ea typeface="华文细黑" pitchFamily="2" charset="-122"/>
                        </a:rPr>
                        <a:t>课程版本</a:t>
                      </a:r>
                      <a:endParaRPr kumimoji="1" lang="en-US" altLang="zh-CN" sz="1800" b="1" i="0" u="none" strike="noStrike" cap="none" normalizeH="0" baseline="0" dirty="0" smtClean="0">
                        <a:ln>
                          <a:noFill/>
                        </a:ln>
                        <a:solidFill>
                          <a:schemeClr val="tx1"/>
                        </a:solidFill>
                        <a:effectLst/>
                        <a:latin typeface="FrutigerNext LT Regular" pitchFamily="34" charset="0"/>
                        <a:ea typeface="华文细黑" pitchFamily="2" charset="-122"/>
                      </a:endParaRPr>
                    </a:p>
                  </a:txBody>
                  <a:tcPr marL="77024" marR="77024" marT="40053" marB="40053"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4825">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en-US" altLang="zh-CN" sz="1600" b="0" i="0" u="none" strike="noStrike" cap="none" normalizeH="0" baseline="0" dirty="0" smtClean="0">
                        <a:ln>
                          <a:noFill/>
                        </a:ln>
                        <a:solidFill>
                          <a:schemeClr val="tx1"/>
                        </a:solidFill>
                        <a:effectLst/>
                        <a:latin typeface="FrutigerNext LT Regular" pitchFamily="34" charset="0"/>
                        <a:ea typeface="华文细黑" pitchFamily="2" charset="-122"/>
                      </a:endParaRPr>
                    </a:p>
                  </a:txBody>
                  <a:tcPr marL="78258" marR="78258" marT="39127" marB="391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en-US" altLang="zh-CN" sz="1600" b="0" i="0" u="none" strike="noStrike" cap="none" normalizeH="0" baseline="0" dirty="0" smtClean="0">
                        <a:ln>
                          <a:noFill/>
                        </a:ln>
                        <a:solidFill>
                          <a:schemeClr val="tx1"/>
                        </a:solidFill>
                        <a:effectLst/>
                        <a:latin typeface="FrutigerNext LT Regular" pitchFamily="34" charset="0"/>
                        <a:ea typeface="华文细黑" pitchFamily="2" charset="-122"/>
                      </a:endParaRPr>
                    </a:p>
                  </a:txBody>
                  <a:tcPr marL="78258" marR="78258"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en-US" altLang="zh-CN" sz="1600" b="0" i="0" u="none" strike="noStrike" cap="none" normalizeH="0" baseline="0" dirty="0" smtClean="0">
                        <a:ln>
                          <a:noFill/>
                        </a:ln>
                        <a:solidFill>
                          <a:schemeClr val="tx1"/>
                        </a:solidFill>
                        <a:effectLst/>
                        <a:latin typeface="FrutigerNext LT Regular" pitchFamily="34" charset="0"/>
                        <a:ea typeface="华文细黑" pitchFamily="2" charset="-122"/>
                      </a:endParaRPr>
                    </a:p>
                  </a:txBody>
                  <a:tcPr marL="78258" marR="78258"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en-US" altLang="zh-CN" sz="1600" b="0" i="0" u="none" strike="noStrike" cap="none" normalizeH="0" baseline="0" dirty="0" smtClean="0">
                        <a:ln>
                          <a:noFill/>
                        </a:ln>
                        <a:solidFill>
                          <a:schemeClr val="tx1"/>
                        </a:solidFill>
                        <a:effectLst/>
                        <a:latin typeface="FrutigerNext LT Regular" pitchFamily="34" charset="0"/>
                        <a:ea typeface="华文细黑" pitchFamily="2" charset="-122"/>
                      </a:endParaRPr>
                    </a:p>
                  </a:txBody>
                  <a:tcPr marL="78258" marR="78258" marT="39127" marB="391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18" name="Group 21"/>
          <p:cNvGraphicFramePr>
            <a:graphicFrameLocks noGrp="1"/>
          </p:cNvGraphicFramePr>
          <p:nvPr userDrawn="1"/>
        </p:nvGraphicFramePr>
        <p:xfrm>
          <a:off x="755650" y="2940050"/>
          <a:ext cx="7848600" cy="3038475"/>
        </p:xfrm>
        <a:graphic>
          <a:graphicData uri="http://schemas.openxmlformats.org/drawingml/2006/table">
            <a:tbl>
              <a:tblPr/>
              <a:tblGrid>
                <a:gridCol w="2340186"/>
                <a:gridCol w="1476164"/>
                <a:gridCol w="2268252"/>
                <a:gridCol w="1763998"/>
              </a:tblGrid>
              <a:tr h="577850">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r>
                        <a:rPr kumimoji="1" lang="zh-CN" altLang="en-US" sz="1800" b="1" i="0" u="none" strike="noStrike" cap="none" normalizeH="0" baseline="0" dirty="0" smtClean="0">
                          <a:ln>
                            <a:noFill/>
                          </a:ln>
                          <a:solidFill>
                            <a:schemeClr val="tx1"/>
                          </a:solidFill>
                          <a:effectLst/>
                          <a:latin typeface="FrutigerNext LT Regular" pitchFamily="34" charset="0"/>
                          <a:ea typeface="华文细黑" pitchFamily="2" charset="-122"/>
                        </a:rPr>
                        <a:t>作者</a:t>
                      </a:r>
                      <a:r>
                        <a:rPr kumimoji="1" lang="en-US" altLang="zh-CN" sz="1800" b="1" i="0" u="none" strike="noStrike" cap="none" normalizeH="0" baseline="0" dirty="0" smtClean="0">
                          <a:ln>
                            <a:noFill/>
                          </a:ln>
                          <a:solidFill>
                            <a:schemeClr val="tx1"/>
                          </a:solidFill>
                          <a:effectLst/>
                          <a:latin typeface="FrutigerNext LT Regular" pitchFamily="34" charset="0"/>
                          <a:ea typeface="华文细黑" pitchFamily="2" charset="-122"/>
                        </a:rPr>
                        <a:t>/</a:t>
                      </a:r>
                      <a:r>
                        <a:rPr kumimoji="1" lang="zh-CN" altLang="en-US" sz="1800" b="1" i="0" u="none" strike="noStrike" cap="none" normalizeH="0" baseline="0" dirty="0" smtClean="0">
                          <a:ln>
                            <a:noFill/>
                          </a:ln>
                          <a:solidFill>
                            <a:schemeClr val="tx1"/>
                          </a:solidFill>
                          <a:effectLst/>
                          <a:latin typeface="FrutigerNext LT Regular" pitchFamily="34" charset="0"/>
                          <a:ea typeface="华文细黑" pitchFamily="2" charset="-122"/>
                        </a:rPr>
                        <a:t>工号</a:t>
                      </a:r>
                    </a:p>
                  </a:txBody>
                  <a:tcPr marL="77024" marR="77024" marT="40053" marB="40053"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r>
                        <a:rPr kumimoji="1" lang="zh-CN" altLang="en-US" sz="1800" b="1" i="0" u="none" strike="noStrike" cap="none" normalizeH="0" baseline="0" dirty="0" smtClean="0">
                          <a:ln>
                            <a:noFill/>
                          </a:ln>
                          <a:solidFill>
                            <a:schemeClr val="tx1"/>
                          </a:solidFill>
                          <a:effectLst/>
                          <a:latin typeface="FrutigerNext LT Regular" pitchFamily="34" charset="0"/>
                          <a:ea typeface="华文细黑" pitchFamily="2" charset="-122"/>
                        </a:rPr>
                        <a:t>时间</a:t>
                      </a:r>
                    </a:p>
                  </a:txBody>
                  <a:tcPr marL="77024" marR="77024" marT="40053" marB="4005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r>
                        <a:rPr kumimoji="1" lang="zh-CN" altLang="en-US" sz="1800" b="1" i="0" u="none" strike="noStrike" cap="none" normalizeH="0" baseline="0" dirty="0" smtClean="0">
                          <a:ln>
                            <a:noFill/>
                          </a:ln>
                          <a:solidFill>
                            <a:schemeClr val="tx1"/>
                          </a:solidFill>
                          <a:effectLst/>
                          <a:latin typeface="FrutigerNext LT Regular" pitchFamily="34" charset="0"/>
                          <a:ea typeface="华文细黑" pitchFamily="2" charset="-122"/>
                        </a:rPr>
                        <a:t>审核人</a:t>
                      </a:r>
                      <a:r>
                        <a:rPr kumimoji="1" lang="en-US" altLang="zh-CN" sz="1800" b="1" i="0" u="none" strike="noStrike" cap="none" normalizeH="0" baseline="0" dirty="0" smtClean="0">
                          <a:ln>
                            <a:noFill/>
                          </a:ln>
                          <a:solidFill>
                            <a:schemeClr val="tx1"/>
                          </a:solidFill>
                          <a:effectLst/>
                          <a:latin typeface="FrutigerNext LT Regular" pitchFamily="34" charset="0"/>
                          <a:ea typeface="华文细黑" pitchFamily="2" charset="-122"/>
                        </a:rPr>
                        <a:t>/</a:t>
                      </a:r>
                      <a:r>
                        <a:rPr kumimoji="1" lang="zh-CN" altLang="en-US" sz="1800" b="1" i="0" u="none" strike="noStrike" cap="none" normalizeH="0" baseline="0" dirty="0" smtClean="0">
                          <a:ln>
                            <a:noFill/>
                          </a:ln>
                          <a:solidFill>
                            <a:schemeClr val="tx1"/>
                          </a:solidFill>
                          <a:effectLst/>
                          <a:latin typeface="FrutigerNext LT Regular" pitchFamily="34" charset="0"/>
                          <a:ea typeface="华文细黑" pitchFamily="2" charset="-122"/>
                        </a:rPr>
                        <a:t>工号</a:t>
                      </a:r>
                    </a:p>
                  </a:txBody>
                  <a:tcPr marL="77024" marR="77024" marT="40053" marB="4005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r>
                        <a:rPr kumimoji="1" lang="zh-CN" altLang="zh-CN" sz="1800" b="1" i="0" u="none" strike="noStrike" cap="none" normalizeH="0" baseline="0" dirty="0" smtClean="0">
                          <a:ln>
                            <a:noFill/>
                          </a:ln>
                          <a:solidFill>
                            <a:schemeClr val="tx1"/>
                          </a:solidFill>
                          <a:effectLst/>
                          <a:latin typeface="FrutigerNext LT Regular" pitchFamily="34" charset="0"/>
                          <a:ea typeface="华文细黑" pitchFamily="2" charset="-122"/>
                        </a:rPr>
                        <a:t>新开发/优化</a:t>
                      </a:r>
                      <a:endParaRPr kumimoji="1" lang="zh-CN" altLang="en-US" sz="1800" b="1" i="0" u="none" strike="noStrike" cap="none" normalizeH="0" baseline="0" dirty="0" smtClean="0">
                        <a:ln>
                          <a:noFill/>
                        </a:ln>
                        <a:solidFill>
                          <a:schemeClr val="tx1"/>
                        </a:solidFill>
                        <a:effectLst/>
                        <a:latin typeface="FrutigerNext LT Regular" pitchFamily="34" charset="0"/>
                        <a:ea typeface="华文细黑" pitchFamily="2" charset="-122"/>
                      </a:endParaRPr>
                    </a:p>
                  </a:txBody>
                  <a:tcPr marL="77024" marR="77024" marT="40053" marB="40053"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4825">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en-US" altLang="zh-CN" sz="1600" b="0" i="0" u="none" strike="noStrike" cap="none" normalizeH="0" baseline="0" dirty="0" smtClean="0">
                        <a:ln>
                          <a:noFill/>
                        </a:ln>
                        <a:solidFill>
                          <a:schemeClr val="tx1"/>
                        </a:solidFill>
                        <a:effectLst/>
                        <a:latin typeface="FrutigerNext LT Regular" pitchFamily="34" charset="0"/>
                        <a:ea typeface="华文细黑" pitchFamily="2" charset="-122"/>
                      </a:endParaRPr>
                    </a:p>
                  </a:txBody>
                  <a:tcPr marL="78258" marR="78258" marT="39127" marB="391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en-US" altLang="zh-CN" sz="1600" b="0" i="0" u="none" strike="noStrike" cap="none" normalizeH="0" baseline="0" dirty="0" smtClean="0">
                        <a:ln>
                          <a:noFill/>
                        </a:ln>
                        <a:solidFill>
                          <a:schemeClr val="tx1"/>
                        </a:solidFill>
                        <a:effectLst/>
                        <a:latin typeface="FrutigerNext LT Regular" pitchFamily="34" charset="0"/>
                        <a:ea typeface="华文细黑" pitchFamily="2" charset="-122"/>
                      </a:endParaRPr>
                    </a:p>
                  </a:txBody>
                  <a:tcPr marL="78258" marR="78258"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en-US" altLang="zh-CN" sz="1600" b="0" i="0" u="none" strike="noStrike" cap="none" normalizeH="0" baseline="0" dirty="0" smtClean="0">
                        <a:ln>
                          <a:noFill/>
                        </a:ln>
                        <a:solidFill>
                          <a:schemeClr val="tx1"/>
                        </a:solidFill>
                        <a:effectLst/>
                        <a:latin typeface="FrutigerNext LT Regular" pitchFamily="34" charset="0"/>
                        <a:ea typeface="华文细黑" pitchFamily="2" charset="-122"/>
                      </a:endParaRPr>
                    </a:p>
                  </a:txBody>
                  <a:tcPr marL="78258" marR="78258"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en-US" altLang="zh-CN" sz="1600" b="0" i="0" u="none" strike="noStrike" cap="none" normalizeH="0" baseline="0" dirty="0" smtClean="0">
                        <a:ln>
                          <a:noFill/>
                        </a:ln>
                        <a:solidFill>
                          <a:schemeClr val="tx1"/>
                        </a:solidFill>
                        <a:effectLst/>
                        <a:latin typeface="FrutigerNext LT Regular" pitchFamily="34" charset="0"/>
                        <a:ea typeface="华文细黑" pitchFamily="2" charset="-122"/>
                      </a:endParaRPr>
                    </a:p>
                  </a:txBody>
                  <a:tcPr marL="78258" marR="78258" marT="39127" marB="391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88950">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smtClean="0">
                        <a:ln>
                          <a:noFill/>
                        </a:ln>
                        <a:solidFill>
                          <a:schemeClr val="tx1"/>
                        </a:solidFill>
                        <a:effectLst/>
                        <a:latin typeface="FrutigerNext LT Regular" pitchFamily="34" charset="0"/>
                        <a:ea typeface="华文细黑" pitchFamily="2" charset="-122"/>
                      </a:endParaRPr>
                    </a:p>
                  </a:txBody>
                  <a:tcPr marL="78258" marR="78258" marT="39127" marB="391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smtClean="0">
                        <a:ln>
                          <a:noFill/>
                        </a:ln>
                        <a:solidFill>
                          <a:schemeClr val="tx1"/>
                        </a:solidFill>
                        <a:effectLst/>
                        <a:latin typeface="FrutigerNext LT Regular" pitchFamily="34" charset="0"/>
                        <a:ea typeface="华文细黑" pitchFamily="2" charset="-122"/>
                      </a:endParaRPr>
                    </a:p>
                  </a:txBody>
                  <a:tcPr marL="78258" marR="78258"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smtClean="0">
                        <a:ln>
                          <a:noFill/>
                        </a:ln>
                        <a:solidFill>
                          <a:schemeClr val="tx1"/>
                        </a:solidFill>
                        <a:effectLst/>
                        <a:latin typeface="FrutigerNext LT Regular" pitchFamily="34" charset="0"/>
                        <a:ea typeface="华文细黑" pitchFamily="2" charset="-122"/>
                      </a:endParaRPr>
                    </a:p>
                  </a:txBody>
                  <a:tcPr marL="78258" marR="78258"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smtClean="0">
                        <a:ln>
                          <a:noFill/>
                        </a:ln>
                        <a:solidFill>
                          <a:schemeClr val="tx1"/>
                        </a:solidFill>
                        <a:effectLst/>
                        <a:latin typeface="FrutigerNext LT Regular" pitchFamily="34" charset="0"/>
                        <a:ea typeface="华文细黑" pitchFamily="2" charset="-122"/>
                      </a:endParaRPr>
                    </a:p>
                  </a:txBody>
                  <a:tcPr marL="78258" marR="78258" marT="39127" marB="391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88950">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smtClean="0">
                        <a:ln>
                          <a:noFill/>
                        </a:ln>
                        <a:solidFill>
                          <a:schemeClr val="tx1"/>
                        </a:solidFill>
                        <a:effectLst/>
                        <a:latin typeface="FrutigerNext LT Regular" pitchFamily="34" charset="0"/>
                        <a:ea typeface="华文细黑" pitchFamily="2" charset="-122"/>
                      </a:endParaRPr>
                    </a:p>
                  </a:txBody>
                  <a:tcPr marL="78258" marR="78258" marT="39127" marB="391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smtClean="0">
                        <a:ln>
                          <a:noFill/>
                        </a:ln>
                        <a:solidFill>
                          <a:schemeClr val="tx1"/>
                        </a:solidFill>
                        <a:effectLst/>
                        <a:latin typeface="FrutigerNext LT Regular" pitchFamily="34" charset="0"/>
                        <a:ea typeface="华文细黑" pitchFamily="2" charset="-122"/>
                      </a:endParaRPr>
                    </a:p>
                  </a:txBody>
                  <a:tcPr marL="78258" marR="78258"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smtClean="0">
                        <a:ln>
                          <a:noFill/>
                        </a:ln>
                        <a:solidFill>
                          <a:schemeClr val="tx1"/>
                        </a:solidFill>
                        <a:effectLst/>
                        <a:latin typeface="FrutigerNext LT Regular" pitchFamily="34" charset="0"/>
                        <a:ea typeface="华文细黑" pitchFamily="2" charset="-122"/>
                      </a:endParaRPr>
                    </a:p>
                  </a:txBody>
                  <a:tcPr marL="78258" marR="78258"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smtClean="0">
                        <a:ln>
                          <a:noFill/>
                        </a:ln>
                        <a:solidFill>
                          <a:schemeClr val="tx1"/>
                        </a:solidFill>
                        <a:effectLst/>
                        <a:latin typeface="FrutigerNext LT Regular" pitchFamily="34" charset="0"/>
                        <a:ea typeface="华文细黑" pitchFamily="2" charset="-122"/>
                      </a:endParaRPr>
                    </a:p>
                  </a:txBody>
                  <a:tcPr marL="78258" marR="78258" marT="39127" marB="391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88950">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smtClean="0">
                        <a:ln>
                          <a:noFill/>
                        </a:ln>
                        <a:solidFill>
                          <a:schemeClr val="tx1"/>
                        </a:solidFill>
                        <a:effectLst/>
                        <a:latin typeface="FrutigerNext LT Regular" pitchFamily="34" charset="0"/>
                        <a:ea typeface="华文细黑" pitchFamily="2" charset="-122"/>
                      </a:endParaRPr>
                    </a:p>
                  </a:txBody>
                  <a:tcPr marL="78258" marR="78258" marT="39127" marB="391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smtClean="0">
                        <a:ln>
                          <a:noFill/>
                        </a:ln>
                        <a:solidFill>
                          <a:schemeClr val="tx1"/>
                        </a:solidFill>
                        <a:effectLst/>
                        <a:latin typeface="FrutigerNext LT Regular" pitchFamily="34" charset="0"/>
                        <a:ea typeface="华文细黑" pitchFamily="2" charset="-122"/>
                      </a:endParaRPr>
                    </a:p>
                  </a:txBody>
                  <a:tcPr marL="78258" marR="78258"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smtClean="0">
                        <a:ln>
                          <a:noFill/>
                        </a:ln>
                        <a:solidFill>
                          <a:schemeClr val="tx1"/>
                        </a:solidFill>
                        <a:effectLst/>
                        <a:latin typeface="FrutigerNext LT Regular" pitchFamily="34" charset="0"/>
                        <a:ea typeface="华文细黑" pitchFamily="2" charset="-122"/>
                      </a:endParaRPr>
                    </a:p>
                  </a:txBody>
                  <a:tcPr marL="78258" marR="78258"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smtClean="0">
                        <a:ln>
                          <a:noFill/>
                        </a:ln>
                        <a:solidFill>
                          <a:schemeClr val="tx1"/>
                        </a:solidFill>
                        <a:effectLst/>
                        <a:latin typeface="FrutigerNext LT Regular" pitchFamily="34" charset="0"/>
                        <a:ea typeface="华文细黑" pitchFamily="2" charset="-122"/>
                      </a:endParaRPr>
                    </a:p>
                  </a:txBody>
                  <a:tcPr marL="78258" marR="78258" marT="39127" marB="391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88950">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smtClean="0">
                        <a:ln>
                          <a:noFill/>
                        </a:ln>
                        <a:solidFill>
                          <a:schemeClr val="tx1"/>
                        </a:solidFill>
                        <a:effectLst/>
                        <a:latin typeface="FrutigerNext LT Regular" pitchFamily="34" charset="0"/>
                        <a:ea typeface="华文细黑" pitchFamily="2" charset="-122"/>
                      </a:endParaRPr>
                    </a:p>
                  </a:txBody>
                  <a:tcPr marL="78258" marR="78258" marT="39127" marB="391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smtClean="0">
                        <a:ln>
                          <a:noFill/>
                        </a:ln>
                        <a:solidFill>
                          <a:schemeClr val="tx1"/>
                        </a:solidFill>
                        <a:effectLst/>
                        <a:latin typeface="FrutigerNext LT Regular" pitchFamily="34" charset="0"/>
                        <a:ea typeface="华文细黑" pitchFamily="2" charset="-122"/>
                      </a:endParaRPr>
                    </a:p>
                  </a:txBody>
                  <a:tcPr marL="78258" marR="78258"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smtClean="0">
                        <a:ln>
                          <a:noFill/>
                        </a:ln>
                        <a:solidFill>
                          <a:schemeClr val="tx1"/>
                        </a:solidFill>
                        <a:effectLst/>
                        <a:latin typeface="FrutigerNext LT Regular" pitchFamily="34" charset="0"/>
                        <a:ea typeface="华文细黑" pitchFamily="2" charset="-122"/>
                      </a:endParaRPr>
                    </a:p>
                  </a:txBody>
                  <a:tcPr marL="78258" marR="78258"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smtClean="0">
                        <a:ln>
                          <a:noFill/>
                        </a:ln>
                        <a:solidFill>
                          <a:schemeClr val="tx1"/>
                        </a:solidFill>
                        <a:effectLst/>
                        <a:latin typeface="FrutigerNext LT Regular" pitchFamily="34" charset="0"/>
                        <a:ea typeface="华文细黑" pitchFamily="2" charset="-122"/>
                      </a:endParaRPr>
                    </a:p>
                  </a:txBody>
                  <a:tcPr marL="78258" marR="78258" marT="39127" marB="391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35" name="文本占位符 7"/>
          <p:cNvSpPr>
            <a:spLocks noGrp="1"/>
          </p:cNvSpPr>
          <p:nvPr>
            <p:ph type="body" sz="quarter" idx="17" hasCustomPrompt="1"/>
          </p:nvPr>
        </p:nvSpPr>
        <p:spPr>
          <a:xfrm>
            <a:off x="755650" y="1988840"/>
            <a:ext cx="2340186" cy="504887"/>
          </a:xfrm>
          <a:prstGeom prst="rect">
            <a:avLst/>
          </a:prstGeom>
        </p:spPr>
        <p:txBody>
          <a:bodyPr anchor="ctr"/>
          <a:lstStyle>
            <a:lvl1pPr algn="ctr">
              <a:lnSpc>
                <a:spcPct val="100000"/>
              </a:lnSpc>
              <a:buNone/>
              <a:defRPr sz="1600"/>
            </a:lvl1pPr>
          </a:lstStyle>
          <a:p>
            <a:pPr lvl="0"/>
            <a:r>
              <a:rPr lang="zh-CN" altLang="en-US" dirty="0" smtClean="0"/>
              <a:t>课程编码</a:t>
            </a:r>
            <a:endParaRPr lang="zh-CN" altLang="en-US" dirty="0"/>
          </a:p>
        </p:txBody>
      </p:sp>
      <p:sp>
        <p:nvSpPr>
          <p:cNvPr id="36" name="文本占位符 7"/>
          <p:cNvSpPr>
            <a:spLocks noGrp="1"/>
          </p:cNvSpPr>
          <p:nvPr>
            <p:ph type="body" sz="quarter" idx="18" hasCustomPrompt="1"/>
          </p:nvPr>
        </p:nvSpPr>
        <p:spPr>
          <a:xfrm>
            <a:off x="3095836" y="1988840"/>
            <a:ext cx="1476164" cy="504887"/>
          </a:xfrm>
          <a:prstGeom prst="rect">
            <a:avLst/>
          </a:prstGeom>
        </p:spPr>
        <p:txBody>
          <a:bodyPr anchor="ctr"/>
          <a:lstStyle>
            <a:lvl1pPr algn="ctr">
              <a:lnSpc>
                <a:spcPct val="100000"/>
              </a:lnSpc>
              <a:buNone/>
              <a:defRPr sz="1600"/>
            </a:lvl1pPr>
          </a:lstStyle>
          <a:p>
            <a:pPr lvl="0"/>
            <a:r>
              <a:rPr lang="zh-CN" altLang="en-US" dirty="0" smtClean="0"/>
              <a:t>适用的产品</a:t>
            </a:r>
            <a:endParaRPr lang="zh-CN" altLang="en-US" dirty="0"/>
          </a:p>
        </p:txBody>
      </p:sp>
      <p:sp>
        <p:nvSpPr>
          <p:cNvPr id="37" name="文本占位符 7"/>
          <p:cNvSpPr>
            <a:spLocks noGrp="1"/>
          </p:cNvSpPr>
          <p:nvPr>
            <p:ph type="body" sz="quarter" idx="19" hasCustomPrompt="1"/>
          </p:nvPr>
        </p:nvSpPr>
        <p:spPr>
          <a:xfrm>
            <a:off x="4572000" y="1988840"/>
            <a:ext cx="2268252" cy="504887"/>
          </a:xfrm>
          <a:prstGeom prst="rect">
            <a:avLst/>
          </a:prstGeom>
        </p:spPr>
        <p:txBody>
          <a:bodyPr anchor="ctr"/>
          <a:lstStyle>
            <a:lvl1pPr algn="ctr">
              <a:lnSpc>
                <a:spcPct val="100000"/>
              </a:lnSpc>
              <a:buNone/>
              <a:defRPr sz="1600"/>
            </a:lvl1pPr>
          </a:lstStyle>
          <a:p>
            <a:pPr lvl="0"/>
            <a:r>
              <a:rPr lang="en-US" altLang="zh-CN" dirty="0" smtClean="0"/>
              <a:t>V5R2</a:t>
            </a:r>
            <a:endParaRPr lang="zh-CN" altLang="en-US" dirty="0"/>
          </a:p>
        </p:txBody>
      </p:sp>
      <p:sp>
        <p:nvSpPr>
          <p:cNvPr id="38" name="文本占位符 7"/>
          <p:cNvSpPr>
            <a:spLocks noGrp="1"/>
          </p:cNvSpPr>
          <p:nvPr>
            <p:ph type="body" sz="quarter" idx="20" hasCustomPrompt="1"/>
          </p:nvPr>
        </p:nvSpPr>
        <p:spPr>
          <a:xfrm>
            <a:off x="6840252" y="1988840"/>
            <a:ext cx="1763998" cy="504887"/>
          </a:xfrm>
          <a:prstGeom prst="rect">
            <a:avLst/>
          </a:prstGeom>
        </p:spPr>
        <p:txBody>
          <a:bodyPr anchor="ctr"/>
          <a:lstStyle>
            <a:lvl1pPr algn="ctr">
              <a:lnSpc>
                <a:spcPct val="100000"/>
              </a:lnSpc>
              <a:buNone/>
              <a:defRPr sz="1600"/>
            </a:lvl1pPr>
          </a:lstStyle>
          <a:p>
            <a:pPr lvl="0"/>
            <a:r>
              <a:rPr lang="en-US" altLang="zh-CN" dirty="0" smtClean="0"/>
              <a:t>V1R1</a:t>
            </a:r>
            <a:endParaRPr lang="zh-CN" altLang="en-US" dirty="0"/>
          </a:p>
        </p:txBody>
      </p:sp>
      <p:sp>
        <p:nvSpPr>
          <p:cNvPr id="43" name="文本占位符 7"/>
          <p:cNvSpPr>
            <a:spLocks noGrp="1"/>
          </p:cNvSpPr>
          <p:nvPr>
            <p:ph type="body" sz="quarter" idx="13" hasCustomPrompt="1"/>
          </p:nvPr>
        </p:nvSpPr>
        <p:spPr>
          <a:xfrm>
            <a:off x="755576" y="3537012"/>
            <a:ext cx="2340260" cy="468052"/>
          </a:xfrm>
          <a:prstGeom prst="rect">
            <a:avLst/>
          </a:prstGeom>
        </p:spPr>
        <p:txBody>
          <a:bodyPr anchor="ctr"/>
          <a:lstStyle>
            <a:lvl1pPr algn="ctr">
              <a:lnSpc>
                <a:spcPct val="100000"/>
              </a:lnSpc>
              <a:buNone/>
              <a:defRPr sz="1600"/>
            </a:lvl1pPr>
          </a:lstStyle>
          <a:p>
            <a:pPr lvl="0"/>
            <a:r>
              <a:rPr lang="zh-CN" altLang="en-US" dirty="0" smtClean="0"/>
              <a:t>姓名</a:t>
            </a:r>
            <a:r>
              <a:rPr lang="en-US" altLang="zh-CN" dirty="0" smtClean="0"/>
              <a:t>/</a:t>
            </a:r>
            <a:r>
              <a:rPr lang="zh-CN" altLang="en-US" dirty="0" smtClean="0"/>
              <a:t>工号</a:t>
            </a:r>
            <a:endParaRPr lang="zh-CN" altLang="en-US" dirty="0"/>
          </a:p>
        </p:txBody>
      </p:sp>
      <p:sp>
        <p:nvSpPr>
          <p:cNvPr id="44" name="文本占位符 7"/>
          <p:cNvSpPr>
            <a:spLocks noGrp="1"/>
          </p:cNvSpPr>
          <p:nvPr>
            <p:ph type="body" sz="quarter" idx="14" hasCustomPrompt="1"/>
          </p:nvPr>
        </p:nvSpPr>
        <p:spPr>
          <a:xfrm>
            <a:off x="3095836" y="3537012"/>
            <a:ext cx="1476164" cy="468052"/>
          </a:xfrm>
          <a:prstGeom prst="rect">
            <a:avLst/>
          </a:prstGeom>
        </p:spPr>
        <p:txBody>
          <a:bodyPr anchor="ctr"/>
          <a:lstStyle>
            <a:lvl1pPr algn="ctr">
              <a:lnSpc>
                <a:spcPct val="100000"/>
              </a:lnSpc>
              <a:buNone/>
              <a:defRPr sz="1600"/>
            </a:lvl1pPr>
          </a:lstStyle>
          <a:p>
            <a:pPr lvl="0"/>
            <a:r>
              <a:rPr lang="en-US" altLang="zh-CN" dirty="0" smtClean="0"/>
              <a:t>2015.01.25</a:t>
            </a:r>
            <a:endParaRPr lang="zh-CN" altLang="en-US" dirty="0"/>
          </a:p>
        </p:txBody>
      </p:sp>
      <p:sp>
        <p:nvSpPr>
          <p:cNvPr id="45" name="文本占位符 7"/>
          <p:cNvSpPr>
            <a:spLocks noGrp="1"/>
          </p:cNvSpPr>
          <p:nvPr>
            <p:ph type="body" sz="quarter" idx="15" hasCustomPrompt="1"/>
          </p:nvPr>
        </p:nvSpPr>
        <p:spPr>
          <a:xfrm>
            <a:off x="4572000" y="3537012"/>
            <a:ext cx="2268252" cy="468052"/>
          </a:xfrm>
          <a:prstGeom prst="rect">
            <a:avLst/>
          </a:prstGeom>
        </p:spPr>
        <p:txBody>
          <a:bodyPr anchor="ctr"/>
          <a:lstStyle>
            <a:lvl1pPr algn="ctr">
              <a:lnSpc>
                <a:spcPct val="100000"/>
              </a:lnSpc>
              <a:buNone/>
              <a:defRPr sz="1600"/>
            </a:lvl1pPr>
          </a:lstStyle>
          <a:p>
            <a:pPr lvl="0"/>
            <a:r>
              <a:rPr lang="zh-CN" altLang="en-US" dirty="0" smtClean="0"/>
              <a:t>姓名</a:t>
            </a:r>
            <a:r>
              <a:rPr lang="en-US" altLang="zh-CN" dirty="0" smtClean="0"/>
              <a:t>/</a:t>
            </a:r>
            <a:r>
              <a:rPr lang="zh-CN" altLang="en-US" dirty="0" smtClean="0"/>
              <a:t>工号</a:t>
            </a:r>
            <a:endParaRPr lang="zh-CN" altLang="en-US" dirty="0"/>
          </a:p>
        </p:txBody>
      </p:sp>
      <p:sp>
        <p:nvSpPr>
          <p:cNvPr id="46" name="文本占位符 7"/>
          <p:cNvSpPr>
            <a:spLocks noGrp="1"/>
          </p:cNvSpPr>
          <p:nvPr>
            <p:ph type="body" sz="quarter" idx="16" hasCustomPrompt="1"/>
          </p:nvPr>
        </p:nvSpPr>
        <p:spPr>
          <a:xfrm>
            <a:off x="6840252" y="3501008"/>
            <a:ext cx="1764196" cy="504056"/>
          </a:xfrm>
          <a:prstGeom prst="rect">
            <a:avLst/>
          </a:prstGeom>
        </p:spPr>
        <p:txBody>
          <a:bodyPr anchor="ctr"/>
          <a:lstStyle>
            <a:lvl1pPr algn="ctr">
              <a:lnSpc>
                <a:spcPct val="100000"/>
              </a:lnSpc>
              <a:buNone/>
              <a:defRPr sz="1600"/>
            </a:lvl1pPr>
          </a:lstStyle>
          <a:p>
            <a:pPr lvl="0"/>
            <a:r>
              <a:rPr lang="zh-CN" altLang="en-US" dirty="0" smtClean="0"/>
              <a:t>新开发</a:t>
            </a:r>
            <a:endParaRPr lang="zh-CN" altLang="en-US" dirty="0"/>
          </a:p>
        </p:txBody>
      </p:sp>
      <p:sp>
        <p:nvSpPr>
          <p:cNvPr id="63" name="Rectangle 2"/>
          <p:cNvSpPr>
            <a:spLocks noChangeArrowheads="1"/>
          </p:cNvSpPr>
          <p:nvPr userDrawn="1"/>
        </p:nvSpPr>
        <p:spPr bwMode="auto">
          <a:xfrm>
            <a:off x="714375" y="609315"/>
            <a:ext cx="7051675" cy="479425"/>
          </a:xfrm>
          <a:prstGeom prst="rect">
            <a:avLst/>
          </a:prstGeom>
          <a:noFill/>
          <a:ln w="9525">
            <a:noFill/>
            <a:miter lim="800000"/>
            <a:headEnd/>
            <a:tailEnd/>
          </a:ln>
        </p:spPr>
        <p:txBody>
          <a:bodyPr lIns="78258" tIns="39127" rIns="78258" bIns="39127" anchor="ctr"/>
          <a:lstStyle/>
          <a:p>
            <a:pPr defTabSz="801688" fontAlgn="base"/>
            <a:r>
              <a:rPr lang="zh-CN" altLang="en-US" sz="3500" dirty="0">
                <a:solidFill>
                  <a:srgbClr val="990000"/>
                </a:solidFill>
                <a:latin typeface="FrutigerNext LT Medium" pitchFamily="34" charset="0"/>
                <a:ea typeface="黑体" pitchFamily="2" charset="-122"/>
              </a:rPr>
              <a:t>修订记录</a:t>
            </a:r>
          </a:p>
        </p:txBody>
      </p:sp>
      <p:sp>
        <p:nvSpPr>
          <p:cNvPr id="64" name="Text Box 58"/>
          <p:cNvSpPr txBox="1">
            <a:spLocks noChangeArrowheads="1"/>
          </p:cNvSpPr>
          <p:nvPr userDrawn="1"/>
        </p:nvSpPr>
        <p:spPr bwMode="auto">
          <a:xfrm>
            <a:off x="6059488" y="360363"/>
            <a:ext cx="2873375" cy="701675"/>
          </a:xfrm>
          <a:prstGeom prst="rect">
            <a:avLst/>
          </a:prstGeom>
          <a:noFill/>
          <a:ln w="9525" algn="ctr">
            <a:noFill/>
            <a:miter lim="800000"/>
            <a:headEnd/>
            <a:tailEnd/>
          </a:ln>
        </p:spPr>
        <p:txBody>
          <a:bodyPr>
            <a:spAutoFit/>
          </a:bodyPr>
          <a:lstStyle/>
          <a:p>
            <a:pPr>
              <a:spcBef>
                <a:spcPct val="50000"/>
              </a:spcBef>
            </a:pPr>
            <a:r>
              <a:rPr lang="zh-CN" altLang="en-US" sz="4000" i="1" dirty="0">
                <a:solidFill>
                  <a:srgbClr val="4D4D4D"/>
                </a:solidFill>
                <a:latin typeface="Arial" charset="0"/>
              </a:rPr>
              <a:t>本页不打印</a:t>
            </a:r>
          </a:p>
        </p:txBody>
      </p:sp>
      <p:sp>
        <p:nvSpPr>
          <p:cNvPr id="39" name="文本占位符 7"/>
          <p:cNvSpPr>
            <a:spLocks noGrp="1"/>
          </p:cNvSpPr>
          <p:nvPr>
            <p:ph type="body" sz="quarter" idx="21" hasCustomPrompt="1"/>
          </p:nvPr>
        </p:nvSpPr>
        <p:spPr>
          <a:xfrm>
            <a:off x="755576" y="4041068"/>
            <a:ext cx="2340260" cy="468052"/>
          </a:xfrm>
          <a:prstGeom prst="rect">
            <a:avLst/>
          </a:prstGeom>
        </p:spPr>
        <p:txBody>
          <a:bodyPr anchor="ctr"/>
          <a:lstStyle>
            <a:lvl1pPr algn="ctr">
              <a:lnSpc>
                <a:spcPct val="100000"/>
              </a:lnSpc>
              <a:buNone/>
              <a:defRPr sz="1600"/>
            </a:lvl1pPr>
          </a:lstStyle>
          <a:p>
            <a:pPr lvl="0"/>
            <a:r>
              <a:rPr lang="zh-CN" altLang="en-US" dirty="0" smtClean="0"/>
              <a:t>姓名</a:t>
            </a:r>
            <a:r>
              <a:rPr lang="en-US" altLang="zh-CN" dirty="0" smtClean="0"/>
              <a:t>/</a:t>
            </a:r>
            <a:r>
              <a:rPr lang="zh-CN" altLang="en-US" dirty="0" smtClean="0"/>
              <a:t>工号</a:t>
            </a:r>
            <a:endParaRPr lang="zh-CN" altLang="en-US" dirty="0"/>
          </a:p>
        </p:txBody>
      </p:sp>
      <p:sp>
        <p:nvSpPr>
          <p:cNvPr id="40" name="文本占位符 7"/>
          <p:cNvSpPr>
            <a:spLocks noGrp="1"/>
          </p:cNvSpPr>
          <p:nvPr>
            <p:ph type="body" sz="quarter" idx="22" hasCustomPrompt="1"/>
          </p:nvPr>
        </p:nvSpPr>
        <p:spPr>
          <a:xfrm>
            <a:off x="3095836" y="4041068"/>
            <a:ext cx="1476164" cy="468052"/>
          </a:xfrm>
          <a:prstGeom prst="rect">
            <a:avLst/>
          </a:prstGeom>
        </p:spPr>
        <p:txBody>
          <a:bodyPr anchor="ctr"/>
          <a:lstStyle>
            <a:lvl1pPr algn="ctr">
              <a:lnSpc>
                <a:spcPct val="100000"/>
              </a:lnSpc>
              <a:buNone/>
              <a:defRPr sz="1600"/>
            </a:lvl1pPr>
          </a:lstStyle>
          <a:p>
            <a:pPr lvl="0"/>
            <a:r>
              <a:rPr lang="en-US" altLang="zh-CN" dirty="0" smtClean="0"/>
              <a:t>2015.01.25</a:t>
            </a:r>
            <a:endParaRPr lang="zh-CN" altLang="en-US" dirty="0"/>
          </a:p>
        </p:txBody>
      </p:sp>
      <p:sp>
        <p:nvSpPr>
          <p:cNvPr id="41" name="文本占位符 7"/>
          <p:cNvSpPr>
            <a:spLocks noGrp="1"/>
          </p:cNvSpPr>
          <p:nvPr>
            <p:ph type="body" sz="quarter" idx="23" hasCustomPrompt="1"/>
          </p:nvPr>
        </p:nvSpPr>
        <p:spPr>
          <a:xfrm>
            <a:off x="4572000" y="4041068"/>
            <a:ext cx="2268252" cy="468052"/>
          </a:xfrm>
          <a:prstGeom prst="rect">
            <a:avLst/>
          </a:prstGeom>
        </p:spPr>
        <p:txBody>
          <a:bodyPr anchor="ctr"/>
          <a:lstStyle>
            <a:lvl1pPr algn="ctr">
              <a:lnSpc>
                <a:spcPct val="100000"/>
              </a:lnSpc>
              <a:buNone/>
              <a:defRPr sz="1600"/>
            </a:lvl1pPr>
          </a:lstStyle>
          <a:p>
            <a:pPr lvl="0"/>
            <a:r>
              <a:rPr lang="zh-CN" altLang="en-US" dirty="0" smtClean="0"/>
              <a:t>姓名</a:t>
            </a:r>
            <a:r>
              <a:rPr lang="en-US" altLang="zh-CN" dirty="0" smtClean="0"/>
              <a:t>/</a:t>
            </a:r>
            <a:r>
              <a:rPr lang="zh-CN" altLang="en-US" dirty="0" smtClean="0"/>
              <a:t>工号</a:t>
            </a:r>
            <a:endParaRPr lang="zh-CN" altLang="en-US" dirty="0"/>
          </a:p>
        </p:txBody>
      </p:sp>
      <p:sp>
        <p:nvSpPr>
          <p:cNvPr id="42" name="文本占位符 7"/>
          <p:cNvSpPr>
            <a:spLocks noGrp="1"/>
          </p:cNvSpPr>
          <p:nvPr>
            <p:ph type="body" sz="quarter" idx="24" hasCustomPrompt="1"/>
          </p:nvPr>
        </p:nvSpPr>
        <p:spPr>
          <a:xfrm>
            <a:off x="6840252" y="4005064"/>
            <a:ext cx="1764196" cy="504056"/>
          </a:xfrm>
          <a:prstGeom prst="rect">
            <a:avLst/>
          </a:prstGeom>
        </p:spPr>
        <p:txBody>
          <a:bodyPr anchor="ctr"/>
          <a:lstStyle>
            <a:lvl1pPr algn="ctr">
              <a:lnSpc>
                <a:spcPct val="100000"/>
              </a:lnSpc>
              <a:buNone/>
              <a:defRPr sz="1600"/>
            </a:lvl1pPr>
          </a:lstStyle>
          <a:p>
            <a:pPr lvl="0"/>
            <a:r>
              <a:rPr lang="zh-CN" altLang="en-US" dirty="0" smtClean="0"/>
              <a:t>优化</a:t>
            </a:r>
            <a:endParaRPr lang="zh-CN" altLang="en-US" dirty="0"/>
          </a:p>
        </p:txBody>
      </p:sp>
      <p:sp>
        <p:nvSpPr>
          <p:cNvPr id="65" name="文本占位符 7"/>
          <p:cNvSpPr>
            <a:spLocks noGrp="1"/>
          </p:cNvSpPr>
          <p:nvPr>
            <p:ph type="body" sz="quarter" idx="25" hasCustomPrompt="1"/>
          </p:nvPr>
        </p:nvSpPr>
        <p:spPr>
          <a:xfrm>
            <a:off x="755576" y="4509120"/>
            <a:ext cx="2340260" cy="468052"/>
          </a:xfrm>
          <a:prstGeom prst="rect">
            <a:avLst/>
          </a:prstGeom>
        </p:spPr>
        <p:txBody>
          <a:bodyPr anchor="ctr"/>
          <a:lstStyle>
            <a:lvl1pPr algn="ctr">
              <a:lnSpc>
                <a:spcPct val="100000"/>
              </a:lnSpc>
              <a:buNone/>
              <a:defRPr sz="1600"/>
            </a:lvl1pPr>
          </a:lstStyle>
          <a:p>
            <a:pPr lvl="0"/>
            <a:r>
              <a:rPr lang="zh-CN" altLang="en-US" dirty="0" smtClean="0"/>
              <a:t>姓名</a:t>
            </a:r>
            <a:r>
              <a:rPr lang="en-US" altLang="zh-CN" dirty="0" smtClean="0"/>
              <a:t>/</a:t>
            </a:r>
            <a:r>
              <a:rPr lang="zh-CN" altLang="en-US" dirty="0" smtClean="0"/>
              <a:t>工号</a:t>
            </a:r>
            <a:endParaRPr lang="zh-CN" altLang="en-US" dirty="0"/>
          </a:p>
        </p:txBody>
      </p:sp>
      <p:sp>
        <p:nvSpPr>
          <p:cNvPr id="66" name="文本占位符 7"/>
          <p:cNvSpPr>
            <a:spLocks noGrp="1"/>
          </p:cNvSpPr>
          <p:nvPr>
            <p:ph type="body" sz="quarter" idx="26" hasCustomPrompt="1"/>
          </p:nvPr>
        </p:nvSpPr>
        <p:spPr>
          <a:xfrm>
            <a:off x="3095836" y="4509120"/>
            <a:ext cx="1476164" cy="468052"/>
          </a:xfrm>
          <a:prstGeom prst="rect">
            <a:avLst/>
          </a:prstGeom>
        </p:spPr>
        <p:txBody>
          <a:bodyPr anchor="ctr"/>
          <a:lstStyle>
            <a:lvl1pPr algn="ctr">
              <a:lnSpc>
                <a:spcPct val="100000"/>
              </a:lnSpc>
              <a:buNone/>
              <a:defRPr sz="1600"/>
            </a:lvl1pPr>
          </a:lstStyle>
          <a:p>
            <a:pPr lvl="0"/>
            <a:r>
              <a:rPr lang="en-US" altLang="zh-CN" dirty="0" smtClean="0"/>
              <a:t>2015.01.25</a:t>
            </a:r>
            <a:endParaRPr lang="zh-CN" altLang="en-US" dirty="0"/>
          </a:p>
        </p:txBody>
      </p:sp>
      <p:sp>
        <p:nvSpPr>
          <p:cNvPr id="67" name="文本占位符 7"/>
          <p:cNvSpPr>
            <a:spLocks noGrp="1"/>
          </p:cNvSpPr>
          <p:nvPr>
            <p:ph type="body" sz="quarter" idx="27" hasCustomPrompt="1"/>
          </p:nvPr>
        </p:nvSpPr>
        <p:spPr>
          <a:xfrm>
            <a:off x="4572000" y="4509120"/>
            <a:ext cx="2268252" cy="468052"/>
          </a:xfrm>
          <a:prstGeom prst="rect">
            <a:avLst/>
          </a:prstGeom>
        </p:spPr>
        <p:txBody>
          <a:bodyPr anchor="ctr"/>
          <a:lstStyle>
            <a:lvl1pPr algn="ctr">
              <a:lnSpc>
                <a:spcPct val="100000"/>
              </a:lnSpc>
              <a:buNone/>
              <a:defRPr sz="1600"/>
            </a:lvl1pPr>
          </a:lstStyle>
          <a:p>
            <a:pPr lvl="0"/>
            <a:r>
              <a:rPr lang="zh-CN" altLang="en-US" dirty="0" smtClean="0"/>
              <a:t>姓名</a:t>
            </a:r>
            <a:r>
              <a:rPr lang="en-US" altLang="zh-CN" dirty="0" smtClean="0"/>
              <a:t>/</a:t>
            </a:r>
            <a:r>
              <a:rPr lang="zh-CN" altLang="en-US" dirty="0" smtClean="0"/>
              <a:t>工号</a:t>
            </a:r>
            <a:endParaRPr lang="zh-CN" altLang="en-US" dirty="0"/>
          </a:p>
        </p:txBody>
      </p:sp>
      <p:sp>
        <p:nvSpPr>
          <p:cNvPr id="68" name="文本占位符 7"/>
          <p:cNvSpPr>
            <a:spLocks noGrp="1"/>
          </p:cNvSpPr>
          <p:nvPr>
            <p:ph type="body" sz="quarter" idx="28" hasCustomPrompt="1"/>
          </p:nvPr>
        </p:nvSpPr>
        <p:spPr>
          <a:xfrm>
            <a:off x="6840252" y="4509120"/>
            <a:ext cx="1764196" cy="468052"/>
          </a:xfrm>
          <a:prstGeom prst="rect">
            <a:avLst/>
          </a:prstGeom>
        </p:spPr>
        <p:txBody>
          <a:bodyPr anchor="ctr"/>
          <a:lstStyle>
            <a:lvl1pPr algn="ctr">
              <a:lnSpc>
                <a:spcPct val="100000"/>
              </a:lnSpc>
              <a:buNone/>
              <a:defRPr sz="1600"/>
            </a:lvl1pPr>
          </a:lstStyle>
          <a:p>
            <a:pPr lvl="0"/>
            <a:r>
              <a:rPr lang="zh-CN" altLang="en-US" dirty="0" smtClean="0"/>
              <a:t>优化</a:t>
            </a:r>
            <a:endParaRPr lang="zh-CN" altLang="en-US" dirty="0"/>
          </a:p>
        </p:txBody>
      </p:sp>
      <p:sp>
        <p:nvSpPr>
          <p:cNvPr id="69" name="文本占位符 7"/>
          <p:cNvSpPr>
            <a:spLocks noGrp="1"/>
          </p:cNvSpPr>
          <p:nvPr>
            <p:ph type="body" sz="quarter" idx="29" hasCustomPrompt="1"/>
          </p:nvPr>
        </p:nvSpPr>
        <p:spPr>
          <a:xfrm>
            <a:off x="755576" y="5049180"/>
            <a:ext cx="2340260" cy="468052"/>
          </a:xfrm>
          <a:prstGeom prst="rect">
            <a:avLst/>
          </a:prstGeom>
        </p:spPr>
        <p:txBody>
          <a:bodyPr anchor="ctr"/>
          <a:lstStyle>
            <a:lvl1pPr algn="ctr">
              <a:lnSpc>
                <a:spcPct val="100000"/>
              </a:lnSpc>
              <a:buNone/>
              <a:defRPr sz="1600"/>
            </a:lvl1pPr>
          </a:lstStyle>
          <a:p>
            <a:pPr lvl="0"/>
            <a:r>
              <a:rPr lang="zh-CN" altLang="en-US" dirty="0" smtClean="0"/>
              <a:t>姓名</a:t>
            </a:r>
            <a:r>
              <a:rPr lang="en-US" altLang="zh-CN" dirty="0" smtClean="0"/>
              <a:t>/</a:t>
            </a:r>
            <a:r>
              <a:rPr lang="zh-CN" altLang="en-US" dirty="0" smtClean="0"/>
              <a:t>工号</a:t>
            </a:r>
            <a:endParaRPr lang="zh-CN" altLang="en-US" dirty="0"/>
          </a:p>
        </p:txBody>
      </p:sp>
      <p:sp>
        <p:nvSpPr>
          <p:cNvPr id="70" name="文本占位符 7"/>
          <p:cNvSpPr>
            <a:spLocks noGrp="1"/>
          </p:cNvSpPr>
          <p:nvPr>
            <p:ph type="body" sz="quarter" idx="30" hasCustomPrompt="1"/>
          </p:nvPr>
        </p:nvSpPr>
        <p:spPr>
          <a:xfrm>
            <a:off x="3095836" y="5049180"/>
            <a:ext cx="1476164" cy="468052"/>
          </a:xfrm>
          <a:prstGeom prst="rect">
            <a:avLst/>
          </a:prstGeom>
        </p:spPr>
        <p:txBody>
          <a:bodyPr anchor="ctr"/>
          <a:lstStyle>
            <a:lvl1pPr algn="ctr">
              <a:lnSpc>
                <a:spcPct val="100000"/>
              </a:lnSpc>
              <a:buNone/>
              <a:defRPr sz="1600"/>
            </a:lvl1pPr>
          </a:lstStyle>
          <a:p>
            <a:pPr lvl="0"/>
            <a:r>
              <a:rPr lang="en-US" altLang="zh-CN" dirty="0" smtClean="0"/>
              <a:t>2015.01.25</a:t>
            </a:r>
            <a:endParaRPr lang="zh-CN" altLang="en-US" dirty="0"/>
          </a:p>
        </p:txBody>
      </p:sp>
      <p:sp>
        <p:nvSpPr>
          <p:cNvPr id="71" name="文本占位符 7"/>
          <p:cNvSpPr>
            <a:spLocks noGrp="1"/>
          </p:cNvSpPr>
          <p:nvPr>
            <p:ph type="body" sz="quarter" idx="31" hasCustomPrompt="1"/>
          </p:nvPr>
        </p:nvSpPr>
        <p:spPr>
          <a:xfrm>
            <a:off x="4572000" y="5049180"/>
            <a:ext cx="2268252" cy="468052"/>
          </a:xfrm>
          <a:prstGeom prst="rect">
            <a:avLst/>
          </a:prstGeom>
        </p:spPr>
        <p:txBody>
          <a:bodyPr anchor="ctr"/>
          <a:lstStyle>
            <a:lvl1pPr algn="ctr">
              <a:lnSpc>
                <a:spcPct val="100000"/>
              </a:lnSpc>
              <a:buNone/>
              <a:defRPr sz="1600"/>
            </a:lvl1pPr>
          </a:lstStyle>
          <a:p>
            <a:pPr lvl="0"/>
            <a:r>
              <a:rPr lang="zh-CN" altLang="en-US" dirty="0" smtClean="0"/>
              <a:t>姓名</a:t>
            </a:r>
            <a:r>
              <a:rPr lang="en-US" altLang="zh-CN" dirty="0" smtClean="0"/>
              <a:t>/</a:t>
            </a:r>
            <a:r>
              <a:rPr lang="zh-CN" altLang="en-US" dirty="0" smtClean="0"/>
              <a:t>工号</a:t>
            </a:r>
            <a:endParaRPr lang="zh-CN" altLang="en-US" dirty="0"/>
          </a:p>
        </p:txBody>
      </p:sp>
      <p:sp>
        <p:nvSpPr>
          <p:cNvPr id="72" name="文本占位符 7"/>
          <p:cNvSpPr>
            <a:spLocks noGrp="1"/>
          </p:cNvSpPr>
          <p:nvPr>
            <p:ph type="body" sz="quarter" idx="32" hasCustomPrompt="1"/>
          </p:nvPr>
        </p:nvSpPr>
        <p:spPr>
          <a:xfrm>
            <a:off x="6840252" y="5049180"/>
            <a:ext cx="1764196" cy="468052"/>
          </a:xfrm>
          <a:prstGeom prst="rect">
            <a:avLst/>
          </a:prstGeom>
        </p:spPr>
        <p:txBody>
          <a:bodyPr anchor="ctr"/>
          <a:lstStyle>
            <a:lvl1pPr algn="ctr">
              <a:lnSpc>
                <a:spcPct val="100000"/>
              </a:lnSpc>
              <a:buNone/>
              <a:defRPr sz="1600"/>
            </a:lvl1pPr>
          </a:lstStyle>
          <a:p>
            <a:pPr lvl="0"/>
            <a:r>
              <a:rPr lang="zh-CN" altLang="en-US" dirty="0" smtClean="0"/>
              <a:t>优化</a:t>
            </a:r>
            <a:endParaRPr lang="zh-CN" altLang="en-US" dirty="0"/>
          </a:p>
        </p:txBody>
      </p:sp>
      <p:sp>
        <p:nvSpPr>
          <p:cNvPr id="73" name="文本占位符 7"/>
          <p:cNvSpPr>
            <a:spLocks noGrp="1"/>
          </p:cNvSpPr>
          <p:nvPr>
            <p:ph type="body" sz="quarter" idx="33" hasCustomPrompt="1"/>
          </p:nvPr>
        </p:nvSpPr>
        <p:spPr>
          <a:xfrm>
            <a:off x="755576" y="5517232"/>
            <a:ext cx="2340260" cy="468052"/>
          </a:xfrm>
          <a:prstGeom prst="rect">
            <a:avLst/>
          </a:prstGeom>
        </p:spPr>
        <p:txBody>
          <a:bodyPr anchor="ctr"/>
          <a:lstStyle>
            <a:lvl1pPr algn="ctr">
              <a:lnSpc>
                <a:spcPct val="100000"/>
              </a:lnSpc>
              <a:buNone/>
              <a:defRPr sz="1600"/>
            </a:lvl1pPr>
          </a:lstStyle>
          <a:p>
            <a:pPr lvl="0"/>
            <a:r>
              <a:rPr lang="zh-CN" altLang="en-US" dirty="0" smtClean="0"/>
              <a:t>姓名</a:t>
            </a:r>
            <a:r>
              <a:rPr lang="en-US" altLang="zh-CN" dirty="0" smtClean="0"/>
              <a:t>/</a:t>
            </a:r>
            <a:r>
              <a:rPr lang="zh-CN" altLang="en-US" dirty="0" smtClean="0"/>
              <a:t>工号</a:t>
            </a:r>
            <a:endParaRPr lang="zh-CN" altLang="en-US" dirty="0"/>
          </a:p>
        </p:txBody>
      </p:sp>
      <p:sp>
        <p:nvSpPr>
          <p:cNvPr id="74" name="文本占位符 7"/>
          <p:cNvSpPr>
            <a:spLocks noGrp="1"/>
          </p:cNvSpPr>
          <p:nvPr>
            <p:ph type="body" sz="quarter" idx="34" hasCustomPrompt="1"/>
          </p:nvPr>
        </p:nvSpPr>
        <p:spPr>
          <a:xfrm>
            <a:off x="3095836" y="5517232"/>
            <a:ext cx="1476164" cy="468052"/>
          </a:xfrm>
          <a:prstGeom prst="rect">
            <a:avLst/>
          </a:prstGeom>
        </p:spPr>
        <p:txBody>
          <a:bodyPr anchor="ctr"/>
          <a:lstStyle>
            <a:lvl1pPr algn="ctr">
              <a:lnSpc>
                <a:spcPct val="100000"/>
              </a:lnSpc>
              <a:buNone/>
              <a:defRPr sz="1600"/>
            </a:lvl1pPr>
          </a:lstStyle>
          <a:p>
            <a:pPr lvl="0"/>
            <a:r>
              <a:rPr lang="en-US" altLang="zh-CN" dirty="0" smtClean="0"/>
              <a:t>2015.01.25</a:t>
            </a:r>
            <a:endParaRPr lang="zh-CN" altLang="en-US" dirty="0"/>
          </a:p>
        </p:txBody>
      </p:sp>
      <p:sp>
        <p:nvSpPr>
          <p:cNvPr id="75" name="文本占位符 7"/>
          <p:cNvSpPr>
            <a:spLocks noGrp="1"/>
          </p:cNvSpPr>
          <p:nvPr>
            <p:ph type="body" sz="quarter" idx="35" hasCustomPrompt="1"/>
          </p:nvPr>
        </p:nvSpPr>
        <p:spPr>
          <a:xfrm>
            <a:off x="4572000" y="5517232"/>
            <a:ext cx="2268252" cy="468052"/>
          </a:xfrm>
          <a:prstGeom prst="rect">
            <a:avLst/>
          </a:prstGeom>
        </p:spPr>
        <p:txBody>
          <a:bodyPr anchor="ctr"/>
          <a:lstStyle>
            <a:lvl1pPr algn="ctr">
              <a:lnSpc>
                <a:spcPct val="100000"/>
              </a:lnSpc>
              <a:buNone/>
              <a:defRPr sz="1600"/>
            </a:lvl1pPr>
          </a:lstStyle>
          <a:p>
            <a:pPr lvl="0"/>
            <a:r>
              <a:rPr lang="zh-CN" altLang="en-US" dirty="0" smtClean="0"/>
              <a:t>姓名</a:t>
            </a:r>
            <a:r>
              <a:rPr lang="en-US" altLang="zh-CN" dirty="0" smtClean="0"/>
              <a:t>/</a:t>
            </a:r>
            <a:r>
              <a:rPr lang="zh-CN" altLang="en-US" dirty="0" smtClean="0"/>
              <a:t>工号</a:t>
            </a:r>
            <a:endParaRPr lang="zh-CN" altLang="en-US" dirty="0"/>
          </a:p>
        </p:txBody>
      </p:sp>
      <p:sp>
        <p:nvSpPr>
          <p:cNvPr id="76" name="文本占位符 7"/>
          <p:cNvSpPr>
            <a:spLocks noGrp="1"/>
          </p:cNvSpPr>
          <p:nvPr>
            <p:ph type="body" sz="quarter" idx="36" hasCustomPrompt="1"/>
          </p:nvPr>
        </p:nvSpPr>
        <p:spPr>
          <a:xfrm>
            <a:off x="6840252" y="5517232"/>
            <a:ext cx="1764196" cy="468052"/>
          </a:xfrm>
          <a:prstGeom prst="rect">
            <a:avLst/>
          </a:prstGeom>
        </p:spPr>
        <p:txBody>
          <a:bodyPr anchor="ctr"/>
          <a:lstStyle>
            <a:lvl1pPr algn="ctr">
              <a:lnSpc>
                <a:spcPct val="100000"/>
              </a:lnSpc>
              <a:buNone/>
              <a:defRPr sz="1600"/>
            </a:lvl1pPr>
          </a:lstStyle>
          <a:p>
            <a:pPr lvl="0"/>
            <a:r>
              <a:rPr lang="zh-CN" altLang="en-US" dirty="0" smtClean="0"/>
              <a:t>优化</a:t>
            </a:r>
            <a:endParaRPr lang="zh-CN" altLang="en-US" dirty="0"/>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0#思考题">
    <p:spTree>
      <p:nvGrpSpPr>
        <p:cNvPr id="1" name=""/>
        <p:cNvGrpSpPr/>
        <p:nvPr/>
      </p:nvGrpSpPr>
      <p:grpSpPr>
        <a:xfrm>
          <a:off x="0" y="0"/>
          <a:ext cx="0" cy="0"/>
          <a:chOff x="0" y="0"/>
          <a:chExt cx="0" cy="0"/>
        </a:xfrm>
      </p:grpSpPr>
      <p:pic>
        <p:nvPicPr>
          <p:cNvPr id="3" name="Picture 4" descr="问题 copy"/>
          <p:cNvPicPr>
            <a:picLocks noChangeAspect="1" noChangeArrowheads="1"/>
          </p:cNvPicPr>
          <p:nvPr userDrawn="1"/>
        </p:nvPicPr>
        <p:blipFill>
          <a:blip r:embed="rId2" cstate="print"/>
          <a:srcRect/>
          <a:stretch>
            <a:fillRect/>
          </a:stretch>
        </p:blipFill>
        <p:spPr bwMode="auto">
          <a:xfrm>
            <a:off x="751694" y="549411"/>
            <a:ext cx="615950" cy="617537"/>
          </a:xfrm>
          <a:prstGeom prst="rect">
            <a:avLst/>
          </a:prstGeom>
          <a:noFill/>
          <a:ln w="9525">
            <a:noFill/>
            <a:miter lim="800000"/>
            <a:headEnd/>
            <a:tailEnd/>
          </a:ln>
        </p:spPr>
      </p:pic>
      <p:sp>
        <p:nvSpPr>
          <p:cNvPr id="4" name="文本占位符 6"/>
          <p:cNvSpPr>
            <a:spLocks noGrp="1"/>
          </p:cNvSpPr>
          <p:nvPr>
            <p:ph type="body" sz="quarter" idx="10" hasCustomPrompt="1"/>
          </p:nvPr>
        </p:nvSpPr>
        <p:spPr>
          <a:xfrm>
            <a:off x="684213" y="1376363"/>
            <a:ext cx="7920037" cy="3924300"/>
          </a:xfrm>
        </p:spPr>
        <p:txBody>
          <a:bodyPr/>
          <a:lstStyle>
            <a:lvl1pPr marL="457200" marR="0" indent="-457200" algn="l" defTabSz="801688" rtl="0" eaLnBrk="1" fontAlgn="base" latinLnBrk="0" hangingPunct="1">
              <a:lnSpc>
                <a:spcPct val="140000"/>
              </a:lnSpc>
              <a:spcBef>
                <a:spcPct val="30000"/>
              </a:spcBef>
              <a:spcAft>
                <a:spcPct val="0"/>
              </a:spcAft>
              <a:buClr>
                <a:srgbClr val="808080"/>
              </a:buClr>
              <a:buSzPct val="100000"/>
              <a:buFont typeface="+mj-lt"/>
              <a:buAutoNum type="arabicPeriod"/>
              <a:tabLst/>
              <a:defRPr sz="2000"/>
            </a:lvl1pPr>
            <a:lvl2pPr marL="858837" indent="-457200">
              <a:buSzPct val="100000"/>
              <a:buFont typeface="+mj-lt"/>
              <a:buAutoNum type="alphaUcPeriod"/>
              <a:defRPr sz="1800"/>
            </a:lvl2pPr>
            <a:lvl3pPr>
              <a:defRPr/>
            </a:lvl3pPr>
            <a:lvl5pPr>
              <a:buNone/>
              <a:defRPr/>
            </a:lvl5pPr>
          </a:lstStyle>
          <a:p>
            <a:r>
              <a:rPr lang="zh-CN" altLang="en-US" dirty="0" smtClean="0"/>
              <a:t>此版式用于思考题</a:t>
            </a:r>
            <a:r>
              <a:rPr lang="en-US" altLang="zh-CN" dirty="0" smtClean="0"/>
              <a:t>-201501</a:t>
            </a:r>
            <a:r>
              <a:rPr lang="zh-CN" altLang="en-US" dirty="0" smtClean="0"/>
              <a:t>具体格式（序号格式需以模板展示）</a:t>
            </a:r>
            <a:endParaRPr lang="en-US" altLang="zh-CN" dirty="0" smtClean="0"/>
          </a:p>
          <a:p>
            <a:pPr lvl="1"/>
            <a:endParaRPr lang="en-US" altLang="zh-CN" dirty="0" smtClean="0"/>
          </a:p>
          <a:p>
            <a:pPr lvl="1"/>
            <a:endParaRPr lang="zh-CN" altLang="en-US" dirty="0" smtClean="0"/>
          </a:p>
          <a:p>
            <a:pPr marL="457200" indent="-457200">
              <a:buSzPct val="100000"/>
              <a:buFont typeface="+mj-lt"/>
              <a:buAutoNum type="arabicPeriod"/>
            </a:pPr>
            <a:endParaRPr lang="en-US" altLang="zh-CN" dirty="0" smtClean="0"/>
          </a:p>
          <a:p>
            <a:endParaRPr lang="zh-CN" altLang="en-US" dirty="0"/>
          </a:p>
        </p:txBody>
      </p:sp>
      <p:sp>
        <p:nvSpPr>
          <p:cNvPr id="5" name="TextBox 4"/>
          <p:cNvSpPr txBox="1"/>
          <p:nvPr userDrawn="1"/>
        </p:nvSpPr>
        <p:spPr bwMode="auto">
          <a:xfrm>
            <a:off x="1331640" y="548680"/>
            <a:ext cx="2052228" cy="639557"/>
          </a:xfrm>
          <a:prstGeom prst="rect">
            <a:avLst/>
          </a:prstGeom>
          <a:noFill/>
          <a:ln w="9525">
            <a:noFill/>
            <a:miter lim="800000"/>
            <a:headEnd/>
            <a:tailEnd/>
          </a:ln>
        </p:spPr>
        <p:txBody>
          <a:bodyPr wrap="square" lIns="99980" tIns="49986" rIns="99980" bIns="49986" rtlCol="0">
            <a:spAutoFit/>
          </a:bodyPr>
          <a:lstStyle/>
          <a:p>
            <a:pPr algn="l" defTabSz="1001649" eaLnBrk="0" hangingPunct="0"/>
            <a:r>
              <a:rPr lang="zh-CN" altLang="en-US" sz="3500" dirty="0" smtClean="0">
                <a:solidFill>
                  <a:srgbClr val="990000"/>
                </a:solidFill>
                <a:latin typeface="+mj-ea"/>
                <a:ea typeface="+mj-ea"/>
                <a:cs typeface="Arial" pitchFamily="34" charset="0"/>
              </a:rPr>
              <a:t>思考题</a:t>
            </a:r>
          </a:p>
        </p:txBody>
      </p:sp>
    </p:spTree>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1#本节小结（可选）">
    <p:spTree>
      <p:nvGrpSpPr>
        <p:cNvPr id="1" name=""/>
        <p:cNvGrpSpPr/>
        <p:nvPr/>
      </p:nvGrpSpPr>
      <p:grpSpPr>
        <a:xfrm>
          <a:off x="0" y="0"/>
          <a:ext cx="0" cy="0"/>
          <a:chOff x="0" y="0"/>
          <a:chExt cx="0" cy="0"/>
        </a:xfrm>
      </p:grpSpPr>
      <p:sp>
        <p:nvSpPr>
          <p:cNvPr id="8" name="文本占位符 6"/>
          <p:cNvSpPr>
            <a:spLocks noGrp="1"/>
          </p:cNvSpPr>
          <p:nvPr>
            <p:ph type="body" sz="quarter" idx="10" hasCustomPrompt="1"/>
          </p:nvPr>
        </p:nvSpPr>
        <p:spPr>
          <a:xfrm>
            <a:off x="684213" y="1376363"/>
            <a:ext cx="7920037" cy="3924300"/>
          </a:xfrm>
        </p:spPr>
        <p:txBody>
          <a:bodyPr/>
          <a:lstStyle>
            <a:lvl1pPr>
              <a:defRPr/>
            </a:lvl1pPr>
            <a:lvl5pPr>
              <a:buNone/>
              <a:defRPr/>
            </a:lvl5pPr>
          </a:lstStyle>
          <a:p>
            <a:r>
              <a:rPr lang="zh-CN" altLang="en-US" dirty="0" smtClean="0"/>
              <a:t>此版式用于每一节的总结</a:t>
            </a:r>
            <a:r>
              <a:rPr lang="en-US" altLang="zh-CN" dirty="0" smtClean="0"/>
              <a:t>-201501</a:t>
            </a:r>
            <a:endParaRPr lang="zh-CN" altLang="en-US" dirty="0"/>
          </a:p>
        </p:txBody>
      </p:sp>
      <p:sp>
        <p:nvSpPr>
          <p:cNvPr id="5" name="TextBox 4"/>
          <p:cNvSpPr txBox="1"/>
          <p:nvPr userDrawn="1"/>
        </p:nvSpPr>
        <p:spPr bwMode="auto">
          <a:xfrm>
            <a:off x="1331640" y="548680"/>
            <a:ext cx="2052228" cy="639557"/>
          </a:xfrm>
          <a:prstGeom prst="rect">
            <a:avLst/>
          </a:prstGeom>
          <a:noFill/>
          <a:ln w="9525">
            <a:noFill/>
            <a:miter lim="800000"/>
            <a:headEnd/>
            <a:tailEnd/>
          </a:ln>
        </p:spPr>
        <p:txBody>
          <a:bodyPr wrap="square" lIns="99980" tIns="49986" rIns="99980" bIns="49986" rtlCol="0">
            <a:spAutoFit/>
          </a:bodyPr>
          <a:lstStyle/>
          <a:p>
            <a:pPr algn="l" defTabSz="1001649" eaLnBrk="0" hangingPunct="0"/>
            <a:r>
              <a:rPr lang="zh-CN" altLang="en-US" sz="3500" dirty="0" smtClean="0">
                <a:solidFill>
                  <a:srgbClr val="990000"/>
                </a:solidFill>
                <a:latin typeface="+mj-ea"/>
                <a:ea typeface="+mj-ea"/>
                <a:cs typeface="Arial" pitchFamily="34" charset="0"/>
              </a:rPr>
              <a:t>本节小结</a:t>
            </a:r>
          </a:p>
        </p:txBody>
      </p:sp>
      <p:pic>
        <p:nvPicPr>
          <p:cNvPr id="4" name="Picture 8" descr="总结 copy"/>
          <p:cNvPicPr>
            <a:picLocks noChangeAspect="1" noChangeArrowheads="1"/>
          </p:cNvPicPr>
          <p:nvPr userDrawn="1"/>
        </p:nvPicPr>
        <p:blipFill>
          <a:blip r:embed="rId2" cstate="print"/>
          <a:srcRect/>
          <a:stretch>
            <a:fillRect/>
          </a:stretch>
        </p:blipFill>
        <p:spPr bwMode="auto">
          <a:xfrm>
            <a:off x="750106" y="543211"/>
            <a:ext cx="617538" cy="617537"/>
          </a:xfrm>
          <a:prstGeom prst="rect">
            <a:avLst/>
          </a:prstGeom>
          <a:noFill/>
          <a:ln w="9525">
            <a:noFill/>
            <a:miter lim="800000"/>
            <a:headEnd/>
            <a:tailEnd/>
          </a:ln>
        </p:spPr>
      </p:pic>
    </p:spTree>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2#本章总结">
    <p:spTree>
      <p:nvGrpSpPr>
        <p:cNvPr id="1" name=""/>
        <p:cNvGrpSpPr/>
        <p:nvPr/>
      </p:nvGrpSpPr>
      <p:grpSpPr>
        <a:xfrm>
          <a:off x="0" y="0"/>
          <a:ext cx="0" cy="0"/>
          <a:chOff x="0" y="0"/>
          <a:chExt cx="0" cy="0"/>
        </a:xfrm>
      </p:grpSpPr>
      <p:pic>
        <p:nvPicPr>
          <p:cNvPr id="5" name="Picture 8" descr="总结 copy"/>
          <p:cNvPicPr>
            <a:picLocks noChangeAspect="1" noChangeArrowheads="1"/>
          </p:cNvPicPr>
          <p:nvPr userDrawn="1"/>
        </p:nvPicPr>
        <p:blipFill>
          <a:blip r:embed="rId2" cstate="print"/>
          <a:srcRect/>
          <a:stretch>
            <a:fillRect/>
          </a:stretch>
        </p:blipFill>
        <p:spPr bwMode="auto">
          <a:xfrm>
            <a:off x="750106" y="543211"/>
            <a:ext cx="617538" cy="617537"/>
          </a:xfrm>
          <a:prstGeom prst="rect">
            <a:avLst/>
          </a:prstGeom>
          <a:noFill/>
          <a:ln w="9525">
            <a:noFill/>
            <a:miter lim="800000"/>
            <a:headEnd/>
            <a:tailEnd/>
          </a:ln>
        </p:spPr>
      </p:pic>
      <p:sp>
        <p:nvSpPr>
          <p:cNvPr id="9" name="TextBox 8"/>
          <p:cNvSpPr txBox="1"/>
          <p:nvPr userDrawn="1"/>
        </p:nvSpPr>
        <p:spPr bwMode="auto">
          <a:xfrm>
            <a:off x="1331640" y="548680"/>
            <a:ext cx="2052228" cy="639557"/>
          </a:xfrm>
          <a:prstGeom prst="rect">
            <a:avLst/>
          </a:prstGeom>
          <a:noFill/>
          <a:ln w="9525">
            <a:noFill/>
            <a:miter lim="800000"/>
            <a:headEnd/>
            <a:tailEnd/>
          </a:ln>
        </p:spPr>
        <p:txBody>
          <a:bodyPr wrap="square" lIns="99980" tIns="49986" rIns="99980" bIns="49986" rtlCol="0">
            <a:spAutoFit/>
          </a:bodyPr>
          <a:lstStyle/>
          <a:p>
            <a:pPr algn="l" defTabSz="1001649" eaLnBrk="0" hangingPunct="0"/>
            <a:r>
              <a:rPr lang="zh-CN" altLang="en-US" sz="3500" dirty="0" smtClean="0">
                <a:solidFill>
                  <a:srgbClr val="990000"/>
                </a:solidFill>
                <a:latin typeface="+mj-ea"/>
                <a:ea typeface="+mj-ea"/>
                <a:cs typeface="Arial" pitchFamily="34" charset="0"/>
              </a:rPr>
              <a:t>本章总结</a:t>
            </a:r>
          </a:p>
        </p:txBody>
      </p:sp>
      <p:sp>
        <p:nvSpPr>
          <p:cNvPr id="7" name="内容占位符 6"/>
          <p:cNvSpPr>
            <a:spLocks noGrp="1"/>
          </p:cNvSpPr>
          <p:nvPr>
            <p:ph sz="quarter" idx="10"/>
          </p:nvPr>
        </p:nvSpPr>
        <p:spPr>
          <a:xfrm>
            <a:off x="684213" y="1376363"/>
            <a:ext cx="7920037" cy="3889375"/>
          </a:xfrm>
        </p:spPr>
        <p:txBody>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Tree>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3#更多信息">
    <p:spTree>
      <p:nvGrpSpPr>
        <p:cNvPr id="1" name=""/>
        <p:cNvGrpSpPr/>
        <p:nvPr/>
      </p:nvGrpSpPr>
      <p:grpSpPr>
        <a:xfrm>
          <a:off x="0" y="0"/>
          <a:ext cx="0" cy="0"/>
          <a:chOff x="0" y="0"/>
          <a:chExt cx="0" cy="0"/>
        </a:xfrm>
      </p:grpSpPr>
      <p:sp>
        <p:nvSpPr>
          <p:cNvPr id="6" name="TextBox 5"/>
          <p:cNvSpPr txBox="1"/>
          <p:nvPr userDrawn="1"/>
        </p:nvSpPr>
        <p:spPr bwMode="auto">
          <a:xfrm>
            <a:off x="1331640" y="548680"/>
            <a:ext cx="2052228" cy="639557"/>
          </a:xfrm>
          <a:prstGeom prst="rect">
            <a:avLst/>
          </a:prstGeom>
          <a:noFill/>
          <a:ln w="9525">
            <a:noFill/>
            <a:miter lim="800000"/>
            <a:headEnd/>
            <a:tailEnd/>
          </a:ln>
        </p:spPr>
        <p:txBody>
          <a:bodyPr wrap="square" lIns="99980" tIns="49986" rIns="99980" bIns="49986" rtlCol="0">
            <a:spAutoFit/>
          </a:bodyPr>
          <a:lstStyle/>
          <a:p>
            <a:pPr algn="l" defTabSz="1001649" eaLnBrk="0" hangingPunct="0"/>
            <a:r>
              <a:rPr lang="zh-CN" altLang="en-US" sz="3500" dirty="0" smtClean="0">
                <a:solidFill>
                  <a:srgbClr val="990000"/>
                </a:solidFill>
                <a:latin typeface="+mj-ea"/>
                <a:ea typeface="+mj-ea"/>
                <a:cs typeface="Arial" pitchFamily="34" charset="0"/>
              </a:rPr>
              <a:t>更多信息</a:t>
            </a:r>
          </a:p>
        </p:txBody>
      </p:sp>
      <p:pic>
        <p:nvPicPr>
          <p:cNvPr id="5" name="Picture 19" descr="前言 copy"/>
          <p:cNvPicPr preferRelativeResize="0">
            <a:picLocks noChangeAspect="1" noChangeArrowheads="1"/>
          </p:cNvPicPr>
          <p:nvPr userDrawn="1"/>
        </p:nvPicPr>
        <p:blipFill>
          <a:blip r:embed="rId2" cstate="print"/>
          <a:srcRect/>
          <a:stretch>
            <a:fillRect/>
          </a:stretch>
        </p:blipFill>
        <p:spPr bwMode="auto">
          <a:xfrm>
            <a:off x="745344" y="536861"/>
            <a:ext cx="622300" cy="623887"/>
          </a:xfrm>
          <a:prstGeom prst="rect">
            <a:avLst/>
          </a:prstGeom>
          <a:noFill/>
          <a:ln w="9525">
            <a:noFill/>
            <a:miter lim="800000"/>
            <a:headEnd/>
            <a:tailEnd/>
          </a:ln>
        </p:spPr>
      </p:pic>
      <p:sp>
        <p:nvSpPr>
          <p:cNvPr id="9" name="文本占位符 6"/>
          <p:cNvSpPr>
            <a:spLocks noGrp="1"/>
          </p:cNvSpPr>
          <p:nvPr>
            <p:ph type="body" sz="quarter" idx="10" hasCustomPrompt="1"/>
          </p:nvPr>
        </p:nvSpPr>
        <p:spPr>
          <a:xfrm>
            <a:off x="684213" y="1376363"/>
            <a:ext cx="7920037" cy="3924300"/>
          </a:xfrm>
        </p:spPr>
        <p:txBody>
          <a:bodyPr/>
          <a:lstStyle>
            <a:lvl1pPr>
              <a:defRPr/>
            </a:lvl1pPr>
            <a:lvl5pPr>
              <a:buNone/>
              <a:defRPr/>
            </a:lvl5pPr>
          </a:lstStyle>
          <a:p>
            <a:r>
              <a:rPr lang="zh-CN" altLang="en-US" dirty="0" smtClean="0"/>
              <a:t>此版式用于提供给学员更多学习信息。</a:t>
            </a:r>
            <a:endParaRPr lang="zh-CN" altLang="en-US" dirty="0"/>
          </a:p>
        </p:txBody>
      </p:sp>
    </p:spTree>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4#学习推荐">
    <p:spTree>
      <p:nvGrpSpPr>
        <p:cNvPr id="1" name=""/>
        <p:cNvGrpSpPr/>
        <p:nvPr/>
      </p:nvGrpSpPr>
      <p:grpSpPr>
        <a:xfrm>
          <a:off x="0" y="0"/>
          <a:ext cx="0" cy="0"/>
          <a:chOff x="0" y="0"/>
          <a:chExt cx="0" cy="0"/>
        </a:xfrm>
      </p:grpSpPr>
      <p:pic>
        <p:nvPicPr>
          <p:cNvPr id="3" name="Picture 19" descr="前言 copy"/>
          <p:cNvPicPr preferRelativeResize="0">
            <a:picLocks noChangeAspect="1" noChangeArrowheads="1"/>
          </p:cNvPicPr>
          <p:nvPr userDrawn="1"/>
        </p:nvPicPr>
        <p:blipFill>
          <a:blip r:embed="rId2" cstate="print"/>
          <a:srcRect/>
          <a:stretch>
            <a:fillRect/>
          </a:stretch>
        </p:blipFill>
        <p:spPr bwMode="auto">
          <a:xfrm>
            <a:off x="745344" y="536861"/>
            <a:ext cx="622300" cy="623887"/>
          </a:xfrm>
          <a:prstGeom prst="rect">
            <a:avLst/>
          </a:prstGeom>
          <a:noFill/>
          <a:ln w="9525">
            <a:noFill/>
            <a:miter lim="800000"/>
            <a:headEnd/>
            <a:tailEnd/>
          </a:ln>
        </p:spPr>
      </p:pic>
      <p:sp>
        <p:nvSpPr>
          <p:cNvPr id="4" name="TextBox 3"/>
          <p:cNvSpPr txBox="1"/>
          <p:nvPr userDrawn="1"/>
        </p:nvSpPr>
        <p:spPr bwMode="auto">
          <a:xfrm>
            <a:off x="1331640" y="548680"/>
            <a:ext cx="2052228" cy="639557"/>
          </a:xfrm>
          <a:prstGeom prst="rect">
            <a:avLst/>
          </a:prstGeom>
          <a:noFill/>
          <a:ln w="9525">
            <a:noFill/>
            <a:miter lim="800000"/>
            <a:headEnd/>
            <a:tailEnd/>
          </a:ln>
        </p:spPr>
        <p:txBody>
          <a:bodyPr wrap="square" lIns="99980" tIns="49986" rIns="99980" bIns="49986" rtlCol="0">
            <a:spAutoFit/>
          </a:bodyPr>
          <a:lstStyle/>
          <a:p>
            <a:pPr algn="l" defTabSz="1001649" eaLnBrk="0" hangingPunct="0"/>
            <a:r>
              <a:rPr lang="zh-CN" altLang="en-US" sz="3500" dirty="0" smtClean="0">
                <a:solidFill>
                  <a:srgbClr val="990000"/>
                </a:solidFill>
                <a:latin typeface="+mj-ea"/>
                <a:ea typeface="+mj-ea"/>
                <a:cs typeface="Arial" pitchFamily="34" charset="0"/>
              </a:rPr>
              <a:t>学习推荐</a:t>
            </a:r>
          </a:p>
        </p:txBody>
      </p:sp>
      <p:sp>
        <p:nvSpPr>
          <p:cNvPr id="6" name="文本占位符 6"/>
          <p:cNvSpPr>
            <a:spLocks noGrp="1"/>
          </p:cNvSpPr>
          <p:nvPr>
            <p:ph type="body" sz="quarter" idx="10"/>
          </p:nvPr>
        </p:nvSpPr>
        <p:spPr>
          <a:xfrm>
            <a:off x="684213" y="1376363"/>
            <a:ext cx="7920037" cy="3924300"/>
          </a:xfrm>
        </p:spPr>
        <p:txBody>
          <a:bodyPr/>
          <a:lstStyle/>
          <a:p>
            <a:endParaRPr lang="zh-CN" altLang="en-US" dirty="0"/>
          </a:p>
        </p:txBody>
      </p:sp>
    </p:spTree>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5#谢谢">
    <p:spTree>
      <p:nvGrpSpPr>
        <p:cNvPr id="1" name=""/>
        <p:cNvGrpSpPr/>
        <p:nvPr/>
      </p:nvGrpSpPr>
      <p:grpSpPr>
        <a:xfrm>
          <a:off x="0" y="0"/>
          <a:ext cx="0" cy="0"/>
          <a:chOff x="0" y="0"/>
          <a:chExt cx="0" cy="0"/>
        </a:xfrm>
      </p:grpSpPr>
      <p:sp>
        <p:nvSpPr>
          <p:cNvPr id="4" name="Text Box 8"/>
          <p:cNvSpPr txBox="1">
            <a:spLocks noChangeArrowheads="1"/>
          </p:cNvSpPr>
          <p:nvPr userDrawn="1"/>
        </p:nvSpPr>
        <p:spPr bwMode="auto">
          <a:xfrm>
            <a:off x="3967092" y="2503487"/>
            <a:ext cx="1209816" cy="710065"/>
          </a:xfrm>
          <a:prstGeom prst="rect">
            <a:avLst/>
          </a:prstGeom>
          <a:noFill/>
          <a:ln w="9525">
            <a:noFill/>
            <a:miter lim="800000"/>
            <a:headEnd/>
            <a:tailEnd/>
          </a:ln>
        </p:spPr>
        <p:txBody>
          <a:bodyPr wrap="none" lIns="78358" tIns="39179" rIns="78358" bIns="39179">
            <a:spAutoFit/>
          </a:bodyPr>
          <a:lstStyle/>
          <a:p>
            <a:pPr defTabSz="784225" eaLnBrk="0" fontAlgn="base" hangingPunct="0">
              <a:buSzPct val="100000"/>
              <a:defRPr/>
            </a:pPr>
            <a:r>
              <a:rPr lang="zh-CN" altLang="en-US" sz="4100" dirty="0" smtClean="0">
                <a:solidFill>
                  <a:srgbClr val="990000"/>
                </a:solidFill>
                <a:latin typeface="Arial" charset="0"/>
                <a:ea typeface="华文细黑" pitchFamily="2" charset="-122"/>
                <a:sym typeface="FrutigerNext LT Regular" pitchFamily="34" charset="0"/>
              </a:rPr>
              <a:t>谢谢</a:t>
            </a:r>
            <a:endParaRPr lang="zh-CN" altLang="zh-CN" sz="4100" dirty="0">
              <a:solidFill>
                <a:srgbClr val="990000"/>
              </a:solidFill>
              <a:latin typeface="Arial" charset="0"/>
              <a:ea typeface="华文细黑" pitchFamily="2" charset="-122"/>
              <a:sym typeface="FrutigerNext LT Regular" pitchFamily="34" charset="0"/>
            </a:endParaRPr>
          </a:p>
        </p:txBody>
      </p:sp>
    </p:spTree>
    <p:extLst>
      <p:ext uri="{BB962C8B-B14F-4D97-AF65-F5344CB8AC3E}">
        <p14:creationId xmlns:p14="http://schemas.microsoft.com/office/powerpoint/2010/main" val="1601629443"/>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2#总标题">
    <p:spTree>
      <p:nvGrpSpPr>
        <p:cNvPr id="1" name=""/>
        <p:cNvGrpSpPr/>
        <p:nvPr/>
      </p:nvGrpSpPr>
      <p:grpSpPr>
        <a:xfrm>
          <a:off x="0" y="0"/>
          <a:ext cx="0" cy="0"/>
          <a:chOff x="0" y="0"/>
          <a:chExt cx="0" cy="0"/>
        </a:xfrm>
      </p:grpSpPr>
      <p:pic>
        <p:nvPicPr>
          <p:cNvPr id="3" name="Picture 46" descr="Logo"/>
          <p:cNvPicPr>
            <a:picLocks noChangeAspect="1" noChangeArrowheads="1"/>
          </p:cNvPicPr>
          <p:nvPr/>
        </p:nvPicPr>
        <p:blipFill>
          <a:blip r:embed="rId2" cstate="print"/>
          <a:srcRect/>
          <a:stretch>
            <a:fillRect/>
          </a:stretch>
        </p:blipFill>
        <p:spPr bwMode="auto">
          <a:xfrm>
            <a:off x="7508875" y="5578475"/>
            <a:ext cx="820738" cy="820738"/>
          </a:xfrm>
          <a:prstGeom prst="rect">
            <a:avLst/>
          </a:prstGeom>
          <a:noFill/>
          <a:ln w="9525">
            <a:noFill/>
            <a:miter lim="800000"/>
            <a:headEnd/>
            <a:tailEnd/>
          </a:ln>
        </p:spPr>
      </p:pic>
      <p:pic>
        <p:nvPicPr>
          <p:cNvPr id="4" name="Picture 47" descr="2"/>
          <p:cNvPicPr>
            <a:picLocks noChangeAspect="1" noChangeArrowheads="1"/>
          </p:cNvPicPr>
          <p:nvPr/>
        </p:nvPicPr>
        <p:blipFill>
          <a:blip r:embed="rId3" cstate="print"/>
          <a:srcRect/>
          <a:stretch>
            <a:fillRect/>
          </a:stretch>
        </p:blipFill>
        <p:spPr bwMode="auto">
          <a:xfrm>
            <a:off x="0" y="782638"/>
            <a:ext cx="9144000" cy="3810000"/>
          </a:xfrm>
          <a:prstGeom prst="rect">
            <a:avLst/>
          </a:prstGeom>
          <a:noFill/>
          <a:ln w="9525">
            <a:noFill/>
            <a:miter lim="800000"/>
            <a:headEnd/>
            <a:tailEnd/>
          </a:ln>
        </p:spPr>
      </p:pic>
      <p:sp>
        <p:nvSpPr>
          <p:cNvPr id="5" name="Text Box 48"/>
          <p:cNvSpPr txBox="1">
            <a:spLocks noChangeArrowheads="1"/>
          </p:cNvSpPr>
          <p:nvPr/>
        </p:nvSpPr>
        <p:spPr bwMode="auto">
          <a:xfrm>
            <a:off x="7224713" y="4094163"/>
            <a:ext cx="1333500" cy="261937"/>
          </a:xfrm>
          <a:prstGeom prst="rect">
            <a:avLst/>
          </a:prstGeom>
          <a:noFill/>
          <a:ln w="9525">
            <a:noFill/>
            <a:miter lim="800000"/>
            <a:headEnd/>
            <a:tailEnd/>
          </a:ln>
        </p:spPr>
        <p:txBody>
          <a:bodyPr wrap="none" lIns="80114" tIns="40058" rIns="80114" bIns="40058">
            <a:spAutoFit/>
          </a:bodyPr>
          <a:lstStyle/>
          <a:p>
            <a:pPr defTabSz="801688" eaLnBrk="0" fontAlgn="base" hangingPunct="0">
              <a:defRPr/>
            </a:pPr>
            <a:r>
              <a:rPr lang="en-US" altLang="zh-CN" sz="1200" dirty="0">
                <a:solidFill>
                  <a:schemeClr val="bg1"/>
                </a:solidFill>
                <a:ea typeface="MS PGothic" pitchFamily="34" charset="-128"/>
              </a:rPr>
              <a:t>www.huawei.com</a:t>
            </a:r>
          </a:p>
        </p:txBody>
      </p:sp>
      <p:sp>
        <p:nvSpPr>
          <p:cNvPr id="1414185" name="Rectangle 41"/>
          <p:cNvSpPr>
            <a:spLocks noGrp="1" noChangeArrowheads="1"/>
          </p:cNvSpPr>
          <p:nvPr>
            <p:ph type="ctrTitle" sz="quarter"/>
          </p:nvPr>
        </p:nvSpPr>
        <p:spPr>
          <a:xfrm>
            <a:off x="755650" y="1419225"/>
            <a:ext cx="6012594" cy="1470025"/>
          </a:xfrm>
          <a:ln algn="ctr"/>
        </p:spPr>
        <p:txBody>
          <a:bodyPr lIns="87802" tIns="43901" rIns="87802" bIns="43901"/>
          <a:lstStyle>
            <a:lvl1pPr defTabSz="784225" eaLnBrk="0" hangingPunct="0">
              <a:defRPr sz="4300">
                <a:solidFill>
                  <a:schemeClr val="bg1"/>
                </a:solidFill>
              </a:defRPr>
            </a:lvl1pPr>
          </a:lstStyle>
          <a:p>
            <a:r>
              <a:rPr lang="zh-CN" altLang="en-US" dirty="0"/>
              <a:t>单击此处编辑母版标题样</a:t>
            </a:r>
            <a:r>
              <a:rPr lang="zh-CN" altLang="en-US" dirty="0" smtClean="0"/>
              <a:t>式</a:t>
            </a:r>
            <a:endParaRPr lang="zh-CN" altLang="en-US" dirty="0"/>
          </a:p>
        </p:txBody>
      </p:sp>
      <p:sp>
        <p:nvSpPr>
          <p:cNvPr id="7" name="Rectangle 14"/>
          <p:cNvSpPr>
            <a:spLocks noChangeArrowheads="1"/>
          </p:cNvSpPr>
          <p:nvPr userDrawn="1"/>
        </p:nvSpPr>
        <p:spPr bwMode="auto">
          <a:xfrm>
            <a:off x="655638" y="6207125"/>
            <a:ext cx="2547035" cy="265552"/>
          </a:xfrm>
          <a:prstGeom prst="rect">
            <a:avLst/>
          </a:prstGeom>
          <a:noFill/>
          <a:ln w="9525" algn="ctr">
            <a:noFill/>
            <a:miter lim="800000"/>
            <a:headEnd/>
            <a:tailEnd/>
          </a:ln>
          <a:effectLst/>
        </p:spPr>
        <p:txBody>
          <a:bodyPr wrap="none" lIns="80101" tIns="40052" rIns="80101" bIns="40052">
            <a:spAutoFit/>
          </a:bodyPr>
          <a:lstStyle/>
          <a:p>
            <a:pPr defTabSz="801688" fontAlgn="base">
              <a:defRPr/>
            </a:pPr>
            <a:r>
              <a:rPr lang="zh-CN" altLang="en-US" sz="1200" b="0" i="0" kern="1200" dirty="0" smtClean="0">
                <a:solidFill>
                  <a:schemeClr val="tx1"/>
                </a:solidFill>
                <a:latin typeface="+mn-lt"/>
                <a:ea typeface="+mn-ea"/>
                <a:cs typeface="+mn-cs"/>
              </a:rPr>
              <a:t>版权所有</a:t>
            </a:r>
            <a:r>
              <a:rPr lang="en-US" altLang="zh-CN" sz="1200" b="0" i="0" dirty="0" smtClean="0">
                <a:latin typeface="+mn-lt"/>
                <a:ea typeface="+mn-ea"/>
              </a:rPr>
              <a:t>©</a:t>
            </a:r>
            <a:r>
              <a:rPr lang="en-US" altLang="zh-CN" sz="1200" b="0" dirty="0" smtClean="0">
                <a:latin typeface="+mn-lt"/>
                <a:ea typeface="+mn-ea"/>
              </a:rPr>
              <a:t> </a:t>
            </a:r>
            <a:r>
              <a:rPr lang="en-US" altLang="zh-CN" sz="1200" b="0" i="0" kern="1200" dirty="0" smtClean="0">
                <a:solidFill>
                  <a:schemeClr val="tx1"/>
                </a:solidFill>
                <a:latin typeface="+mn-lt"/>
                <a:ea typeface="+mn-ea"/>
                <a:cs typeface="+mn-cs"/>
              </a:rPr>
              <a:t>2017 </a:t>
            </a:r>
            <a:r>
              <a:rPr lang="zh-CN" altLang="en-US" sz="1200" b="0" i="0" kern="1200" dirty="0" smtClean="0">
                <a:solidFill>
                  <a:schemeClr val="tx1"/>
                </a:solidFill>
                <a:latin typeface="+mn-lt"/>
                <a:ea typeface="+mn-ea"/>
                <a:cs typeface="+mn-cs"/>
              </a:rPr>
              <a:t>华为技术有限公司</a:t>
            </a:r>
            <a:endParaRPr lang="en-US" altLang="zh-CN" sz="1200" b="0" i="0" kern="1200" dirty="0">
              <a:solidFill>
                <a:schemeClr val="tx1"/>
              </a:solidFill>
              <a:latin typeface="+mn-lt"/>
              <a:ea typeface="+mn-ea"/>
              <a:cs typeface="+mn-cs"/>
            </a:endParaRPr>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前言">
    <p:spTree>
      <p:nvGrpSpPr>
        <p:cNvPr id="1" name=""/>
        <p:cNvGrpSpPr/>
        <p:nvPr/>
      </p:nvGrpSpPr>
      <p:grpSpPr>
        <a:xfrm>
          <a:off x="0" y="0"/>
          <a:ext cx="0" cy="0"/>
          <a:chOff x="0" y="0"/>
          <a:chExt cx="0" cy="0"/>
        </a:xfrm>
      </p:grpSpPr>
      <p:pic>
        <p:nvPicPr>
          <p:cNvPr id="4" name="Picture 4" descr="前言 copy"/>
          <p:cNvPicPr>
            <a:picLocks noChangeAspect="1" noChangeArrowheads="1"/>
          </p:cNvPicPr>
          <p:nvPr userDrawn="1"/>
        </p:nvPicPr>
        <p:blipFill>
          <a:blip r:embed="rId2" cstate="print"/>
          <a:srcRect/>
          <a:stretch>
            <a:fillRect/>
          </a:stretch>
        </p:blipFill>
        <p:spPr bwMode="auto">
          <a:xfrm>
            <a:off x="751694" y="542012"/>
            <a:ext cx="615950" cy="617537"/>
          </a:xfrm>
          <a:prstGeom prst="rect">
            <a:avLst/>
          </a:prstGeom>
          <a:noFill/>
          <a:ln w="9525">
            <a:noFill/>
            <a:miter lim="800000"/>
            <a:headEnd/>
            <a:tailEnd/>
          </a:ln>
        </p:spPr>
      </p:pic>
      <p:sp>
        <p:nvSpPr>
          <p:cNvPr id="8" name="文本占位符 6"/>
          <p:cNvSpPr>
            <a:spLocks noGrp="1"/>
          </p:cNvSpPr>
          <p:nvPr>
            <p:ph type="body" sz="quarter" idx="10" hasCustomPrompt="1"/>
          </p:nvPr>
        </p:nvSpPr>
        <p:spPr>
          <a:xfrm>
            <a:off x="684212" y="1376364"/>
            <a:ext cx="7920037" cy="4032856"/>
          </a:xfrm>
        </p:spPr>
        <p:txBody>
          <a:bodyPr/>
          <a:lstStyle>
            <a:lvl1pPr>
              <a:defRPr/>
            </a:lvl1pPr>
            <a:lvl5pPr>
              <a:buNone/>
              <a:defRPr/>
            </a:lvl5pPr>
          </a:lstStyle>
          <a:p>
            <a:pPr eaLnBrk="1" hangingPunct="1"/>
            <a:r>
              <a:rPr lang="zh-CN" altLang="en-US" dirty="0" smtClean="0"/>
              <a:t>本章主要讲述</a:t>
            </a:r>
            <a:r>
              <a:rPr lang="en-US" altLang="zh-CN" dirty="0" smtClean="0"/>
              <a:t>...</a:t>
            </a:r>
            <a:endParaRPr lang="zh-CN" altLang="en-US" dirty="0" smtClean="0"/>
          </a:p>
        </p:txBody>
      </p:sp>
      <p:sp>
        <p:nvSpPr>
          <p:cNvPr id="11" name="TextBox 10"/>
          <p:cNvSpPr txBox="1"/>
          <p:nvPr userDrawn="1"/>
        </p:nvSpPr>
        <p:spPr bwMode="auto">
          <a:xfrm>
            <a:off x="1331640" y="548680"/>
            <a:ext cx="2052228" cy="639557"/>
          </a:xfrm>
          <a:prstGeom prst="rect">
            <a:avLst/>
          </a:prstGeom>
          <a:noFill/>
          <a:ln w="9525">
            <a:noFill/>
            <a:miter lim="800000"/>
            <a:headEnd/>
            <a:tailEnd/>
          </a:ln>
        </p:spPr>
        <p:txBody>
          <a:bodyPr wrap="square" lIns="99980" tIns="49986" rIns="99980" bIns="49986" rtlCol="0">
            <a:spAutoFit/>
          </a:bodyPr>
          <a:lstStyle/>
          <a:p>
            <a:pPr algn="l" defTabSz="1001649" eaLnBrk="0" hangingPunct="0"/>
            <a:r>
              <a:rPr lang="zh-CN" altLang="en-US" sz="3500" dirty="0" smtClean="0">
                <a:solidFill>
                  <a:srgbClr val="990000"/>
                </a:solidFill>
                <a:latin typeface="+mj-ea"/>
                <a:ea typeface="+mj-ea"/>
                <a:cs typeface="Arial" pitchFamily="34" charset="0"/>
              </a:rPr>
              <a:t>前言</a:t>
            </a:r>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目标">
    <p:spTree>
      <p:nvGrpSpPr>
        <p:cNvPr id="1" name=""/>
        <p:cNvGrpSpPr/>
        <p:nvPr/>
      </p:nvGrpSpPr>
      <p:grpSpPr>
        <a:xfrm>
          <a:off x="0" y="0"/>
          <a:ext cx="0" cy="0"/>
          <a:chOff x="0" y="0"/>
          <a:chExt cx="0" cy="0"/>
        </a:xfrm>
      </p:grpSpPr>
      <p:sp>
        <p:nvSpPr>
          <p:cNvPr id="3" name="内容占位符 2"/>
          <p:cNvSpPr>
            <a:spLocks noGrp="1"/>
          </p:cNvSpPr>
          <p:nvPr>
            <p:ph idx="1" hasCustomPrompt="1"/>
          </p:nvPr>
        </p:nvSpPr>
        <p:spPr>
          <a:xfrm>
            <a:off x="684213" y="1376363"/>
            <a:ext cx="7897812" cy="4194175"/>
          </a:xfrm>
        </p:spPr>
        <p:txBody>
          <a:bodyPr/>
          <a:lstStyle>
            <a:lvl1pPr marL="301625" marR="0" indent="-301625" algn="l" defTabSz="801688" rtl="0" eaLnBrk="1" fontAlgn="base" latinLnBrk="0" hangingPunct="1">
              <a:lnSpc>
                <a:spcPct val="140000"/>
              </a:lnSpc>
              <a:spcBef>
                <a:spcPct val="30000"/>
              </a:spcBef>
              <a:spcAft>
                <a:spcPct val="0"/>
              </a:spcAft>
              <a:buClr>
                <a:srgbClr val="808080"/>
              </a:buClr>
              <a:buSzPct val="60000"/>
              <a:buFont typeface="Wingdings" pitchFamily="2" charset="2"/>
              <a:buChar char="l"/>
              <a:tabLst/>
              <a:defRPr/>
            </a:lvl1pPr>
            <a:lvl2pPr eaLnBrk="1" hangingPunct="1">
              <a:defRPr/>
            </a:lvl2pPr>
            <a:lvl3pPr eaLnBrk="1" hangingPunct="1">
              <a:defRPr/>
            </a:lvl3pPr>
            <a:lvl4pPr eaLnBrk="1" hangingPunct="1">
              <a:defRPr/>
            </a:lvl4pPr>
            <a:lvl5pPr eaLnBrk="1" hangingPunct="1">
              <a:defRPr/>
            </a:lvl5pPr>
          </a:lstStyle>
          <a:p>
            <a:pPr marL="301625" marR="0" lvl="0" indent="-301625" algn="l" defTabSz="801688" rtl="0" eaLnBrk="0" fontAlgn="base" latinLnBrk="0" hangingPunct="0">
              <a:lnSpc>
                <a:spcPct val="140000"/>
              </a:lnSpc>
              <a:spcBef>
                <a:spcPct val="30000"/>
              </a:spcBef>
              <a:spcAft>
                <a:spcPct val="0"/>
              </a:spcAft>
              <a:buClr>
                <a:srgbClr val="808080"/>
              </a:buClr>
              <a:buSzPct val="60000"/>
              <a:buFont typeface="Wingdings" pitchFamily="2" charset="2"/>
              <a:buChar char="l"/>
              <a:tabLst/>
              <a:defRPr/>
            </a:pPr>
            <a:r>
              <a:rPr kumimoji="0" lang="zh-CN" altLang="en-US" sz="2200" b="0" i="0" u="none" strike="noStrike" kern="0" cap="none" spc="0" normalizeH="0" baseline="0" noProof="0" dirty="0" smtClean="0">
                <a:ln>
                  <a:noFill/>
                </a:ln>
                <a:solidFill>
                  <a:srgbClr val="000000"/>
                </a:solidFill>
                <a:effectLst/>
                <a:uLnTx/>
                <a:uFillTx/>
                <a:latin typeface="+mn-lt"/>
                <a:ea typeface="+mn-ea"/>
                <a:cs typeface="+mn-cs"/>
              </a:rPr>
              <a:t>学完本课程后，您将能够：</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pic>
        <p:nvPicPr>
          <p:cNvPr id="4" name="Picture 14" descr="目标 copy"/>
          <p:cNvPicPr>
            <a:picLocks noChangeAspect="1" noChangeArrowheads="1"/>
          </p:cNvPicPr>
          <p:nvPr userDrawn="1"/>
        </p:nvPicPr>
        <p:blipFill>
          <a:blip r:embed="rId2" cstate="print"/>
          <a:srcRect/>
          <a:stretch>
            <a:fillRect/>
          </a:stretch>
        </p:blipFill>
        <p:spPr bwMode="auto">
          <a:xfrm>
            <a:off x="741508" y="532240"/>
            <a:ext cx="622300" cy="623888"/>
          </a:xfrm>
          <a:prstGeom prst="rect">
            <a:avLst/>
          </a:prstGeom>
          <a:noFill/>
          <a:ln w="9525">
            <a:noFill/>
            <a:miter lim="800000"/>
            <a:headEnd/>
            <a:tailEnd/>
          </a:ln>
        </p:spPr>
      </p:pic>
      <p:sp>
        <p:nvSpPr>
          <p:cNvPr id="8" name="TextBox 7"/>
          <p:cNvSpPr txBox="1"/>
          <p:nvPr userDrawn="1"/>
        </p:nvSpPr>
        <p:spPr bwMode="auto">
          <a:xfrm>
            <a:off x="1331640" y="548680"/>
            <a:ext cx="2052228" cy="639557"/>
          </a:xfrm>
          <a:prstGeom prst="rect">
            <a:avLst/>
          </a:prstGeom>
          <a:noFill/>
          <a:ln w="9525">
            <a:noFill/>
            <a:miter lim="800000"/>
            <a:headEnd/>
            <a:tailEnd/>
          </a:ln>
        </p:spPr>
        <p:txBody>
          <a:bodyPr wrap="square" lIns="99980" tIns="49986" rIns="99980" bIns="49986" rtlCol="0">
            <a:spAutoFit/>
          </a:bodyPr>
          <a:lstStyle/>
          <a:p>
            <a:pPr algn="l" defTabSz="1001649" eaLnBrk="0" hangingPunct="0"/>
            <a:r>
              <a:rPr lang="zh-CN" altLang="en-US" sz="3500" dirty="0" smtClean="0">
                <a:solidFill>
                  <a:srgbClr val="990000"/>
                </a:solidFill>
                <a:latin typeface="+mj-ea"/>
                <a:ea typeface="+mj-ea"/>
                <a:cs typeface="Arial" pitchFamily="34" charset="0"/>
              </a:rPr>
              <a:t>目标</a:t>
            </a:r>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目录">
    <p:spTree>
      <p:nvGrpSpPr>
        <p:cNvPr id="1" name=""/>
        <p:cNvGrpSpPr/>
        <p:nvPr/>
      </p:nvGrpSpPr>
      <p:grpSpPr>
        <a:xfrm>
          <a:off x="0" y="0"/>
          <a:ext cx="0" cy="0"/>
          <a:chOff x="0" y="0"/>
          <a:chExt cx="0" cy="0"/>
        </a:xfrm>
      </p:grpSpPr>
      <p:pic>
        <p:nvPicPr>
          <p:cNvPr id="10" name="Picture 18" descr="目录 copy"/>
          <p:cNvPicPr>
            <a:picLocks noChangeAspect="1" noChangeArrowheads="1"/>
          </p:cNvPicPr>
          <p:nvPr userDrawn="1"/>
        </p:nvPicPr>
        <p:blipFill>
          <a:blip r:embed="rId2" cstate="print"/>
          <a:srcRect/>
          <a:stretch>
            <a:fillRect/>
          </a:stretch>
        </p:blipFill>
        <p:spPr bwMode="auto">
          <a:xfrm>
            <a:off x="741644" y="541075"/>
            <a:ext cx="620713" cy="622300"/>
          </a:xfrm>
          <a:prstGeom prst="rect">
            <a:avLst/>
          </a:prstGeom>
          <a:noFill/>
          <a:ln w="9525">
            <a:noFill/>
            <a:miter lim="800000"/>
            <a:headEnd/>
            <a:tailEnd/>
          </a:ln>
        </p:spPr>
      </p:pic>
      <p:sp>
        <p:nvSpPr>
          <p:cNvPr id="8" name="文本占位符 6"/>
          <p:cNvSpPr>
            <a:spLocks noGrp="1"/>
          </p:cNvSpPr>
          <p:nvPr>
            <p:ph type="body" sz="quarter" idx="10" hasCustomPrompt="1"/>
          </p:nvPr>
        </p:nvSpPr>
        <p:spPr>
          <a:xfrm>
            <a:off x="684212" y="1376363"/>
            <a:ext cx="7920038" cy="3924300"/>
          </a:xfrm>
        </p:spPr>
        <p:txBody>
          <a:bodyPr/>
          <a:lstStyle>
            <a:lvl1pPr marL="457200" marR="0" indent="-457200" algn="l" defTabSz="801688" rtl="0" eaLnBrk="1" fontAlgn="base" latinLnBrk="0" hangingPunct="1">
              <a:lnSpc>
                <a:spcPct val="140000"/>
              </a:lnSpc>
              <a:spcBef>
                <a:spcPct val="30000"/>
              </a:spcBef>
              <a:spcAft>
                <a:spcPct val="0"/>
              </a:spcAft>
              <a:buClr>
                <a:schemeClr val="tx1"/>
              </a:buClr>
              <a:buSzPct val="100000"/>
              <a:buFont typeface="+mj-lt"/>
              <a:buAutoNum type="arabicPeriod"/>
              <a:tabLst/>
              <a:defRPr/>
            </a:lvl1pPr>
            <a:lvl2pPr>
              <a:buFont typeface="Wingdings" pitchFamily="2" charset="2"/>
              <a:buChar char="p"/>
              <a:defRPr/>
            </a:lvl2pPr>
            <a:lvl3pPr>
              <a:defRPr/>
            </a:lvl3pPr>
            <a:lvl5pPr>
              <a:buNone/>
              <a:defRPr/>
            </a:lvl5pPr>
          </a:lstStyle>
          <a:p>
            <a:pPr marL="457200" indent="-457200">
              <a:buSzPct val="100000"/>
              <a:buFont typeface="+mj-lt"/>
              <a:buAutoNum type="arabicPeriod"/>
            </a:pPr>
            <a:r>
              <a:rPr lang="zh-CN" altLang="en-US" dirty="0" smtClean="0"/>
              <a:t>一级目录一</a:t>
            </a:r>
            <a:endParaRPr lang="en-US" altLang="zh-CN" dirty="0" smtClean="0"/>
          </a:p>
          <a:p>
            <a:pPr marL="457200" indent="-457200">
              <a:buSzPct val="100000"/>
              <a:buFont typeface="+mj-lt"/>
              <a:buAutoNum type="arabicPeriod"/>
            </a:pPr>
            <a:r>
              <a:rPr lang="zh-CN" altLang="en-US" dirty="0" smtClean="0"/>
              <a:t>一级目录二</a:t>
            </a:r>
            <a:endParaRPr lang="en-US" altLang="zh-CN" dirty="0" smtClean="0"/>
          </a:p>
          <a:p>
            <a:pPr marL="457200" indent="-457200">
              <a:buSzPct val="100000"/>
              <a:buFont typeface="+mj-lt"/>
              <a:buAutoNum type="arabicPeriod"/>
            </a:pPr>
            <a:r>
              <a:rPr lang="zh-CN" altLang="en-US" dirty="0" smtClean="0"/>
              <a:t>一级目录三</a:t>
            </a:r>
            <a:endParaRPr lang="en-US" altLang="zh-CN" dirty="0" smtClean="0"/>
          </a:p>
          <a:p>
            <a:pPr marL="457200" indent="-457200">
              <a:buSzPct val="100000"/>
              <a:buFont typeface="+mj-lt"/>
              <a:buAutoNum type="arabicPeriod"/>
            </a:pPr>
            <a:r>
              <a:rPr lang="zh-CN" altLang="en-US" dirty="0" smtClean="0"/>
              <a:t>一级目录四</a:t>
            </a:r>
            <a:endParaRPr lang="en-US" altLang="zh-CN" dirty="0" smtClean="0"/>
          </a:p>
          <a:p>
            <a:endParaRPr lang="zh-CN" altLang="en-US" dirty="0"/>
          </a:p>
        </p:txBody>
      </p:sp>
      <p:sp>
        <p:nvSpPr>
          <p:cNvPr id="6" name="TextBox 5"/>
          <p:cNvSpPr txBox="1"/>
          <p:nvPr userDrawn="1"/>
        </p:nvSpPr>
        <p:spPr bwMode="auto">
          <a:xfrm>
            <a:off x="1331640" y="548680"/>
            <a:ext cx="2052228" cy="639557"/>
          </a:xfrm>
          <a:prstGeom prst="rect">
            <a:avLst/>
          </a:prstGeom>
          <a:noFill/>
          <a:ln w="9525">
            <a:noFill/>
            <a:miter lim="800000"/>
            <a:headEnd/>
            <a:tailEnd/>
          </a:ln>
        </p:spPr>
        <p:txBody>
          <a:bodyPr wrap="square" lIns="99980" tIns="49986" rIns="99980" bIns="49986" rtlCol="0">
            <a:spAutoFit/>
          </a:bodyPr>
          <a:lstStyle/>
          <a:p>
            <a:pPr algn="l" defTabSz="1001649" eaLnBrk="0" hangingPunct="0"/>
            <a:r>
              <a:rPr lang="zh-CN" altLang="en-US" sz="3500" dirty="0" smtClean="0">
                <a:solidFill>
                  <a:srgbClr val="990000"/>
                </a:solidFill>
                <a:latin typeface="+mj-ea"/>
                <a:ea typeface="+mj-ea"/>
                <a:cs typeface="Arial" pitchFamily="34" charset="0"/>
              </a:rPr>
              <a:t>目录</a:t>
            </a:r>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6#本节概述和学习目标(可选)">
    <p:spTree>
      <p:nvGrpSpPr>
        <p:cNvPr id="1" name=""/>
        <p:cNvGrpSpPr/>
        <p:nvPr/>
      </p:nvGrpSpPr>
      <p:grpSpPr>
        <a:xfrm>
          <a:off x="0" y="0"/>
          <a:ext cx="0" cy="0"/>
          <a:chOff x="0" y="0"/>
          <a:chExt cx="0" cy="0"/>
        </a:xfrm>
      </p:grpSpPr>
      <p:sp>
        <p:nvSpPr>
          <p:cNvPr id="6" name="TextBox 5"/>
          <p:cNvSpPr txBox="1"/>
          <p:nvPr userDrawn="1"/>
        </p:nvSpPr>
        <p:spPr bwMode="auto">
          <a:xfrm>
            <a:off x="1331640" y="548680"/>
            <a:ext cx="4788532" cy="639557"/>
          </a:xfrm>
          <a:prstGeom prst="rect">
            <a:avLst/>
          </a:prstGeom>
          <a:noFill/>
          <a:ln w="9525">
            <a:noFill/>
            <a:miter lim="800000"/>
            <a:headEnd/>
            <a:tailEnd/>
          </a:ln>
        </p:spPr>
        <p:txBody>
          <a:bodyPr wrap="square" lIns="99980" tIns="49986" rIns="99980" bIns="49986" rtlCol="0">
            <a:spAutoFit/>
          </a:bodyPr>
          <a:lstStyle/>
          <a:p>
            <a:pPr algn="l" defTabSz="1001649" eaLnBrk="0" hangingPunct="0"/>
            <a:r>
              <a:rPr lang="zh-CN" altLang="en-US" sz="3500" dirty="0" smtClean="0">
                <a:solidFill>
                  <a:srgbClr val="990000"/>
                </a:solidFill>
                <a:latin typeface="+mj-ea"/>
                <a:ea typeface="+mj-ea"/>
                <a:cs typeface="Arial" pitchFamily="34" charset="0"/>
              </a:rPr>
              <a:t>本节概述和学习目标</a:t>
            </a:r>
          </a:p>
        </p:txBody>
      </p:sp>
      <p:sp>
        <p:nvSpPr>
          <p:cNvPr id="7" name="内容占位符 6"/>
          <p:cNvSpPr>
            <a:spLocks noGrp="1"/>
          </p:cNvSpPr>
          <p:nvPr>
            <p:ph sz="quarter" idx="10"/>
          </p:nvPr>
        </p:nvSpPr>
        <p:spPr>
          <a:xfrm>
            <a:off x="684213" y="1376363"/>
            <a:ext cx="7920037" cy="4105275"/>
          </a:xfrm>
        </p:spPr>
        <p:txBody>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pic>
        <p:nvPicPr>
          <p:cNvPr id="4" name="Picture 14" descr="目标 copy"/>
          <p:cNvPicPr>
            <a:picLocks noChangeAspect="1" noChangeArrowheads="1"/>
          </p:cNvPicPr>
          <p:nvPr userDrawn="1"/>
        </p:nvPicPr>
        <p:blipFill>
          <a:blip r:embed="rId2" cstate="print"/>
          <a:srcRect/>
          <a:stretch>
            <a:fillRect/>
          </a:stretch>
        </p:blipFill>
        <p:spPr bwMode="auto">
          <a:xfrm>
            <a:off x="741508" y="532240"/>
            <a:ext cx="622300" cy="623888"/>
          </a:xfrm>
          <a:prstGeom prst="rect">
            <a:avLst/>
          </a:prstGeom>
          <a:noFill/>
          <a:ln w="9525">
            <a:noFill/>
            <a:miter lim="800000"/>
            <a:headEnd/>
            <a:tailEnd/>
          </a:ln>
        </p:spPr>
      </p:pic>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84212" y="387350"/>
            <a:ext cx="7920037" cy="868363"/>
          </a:xfrm>
        </p:spPr>
        <p:txBody>
          <a:bodyPr/>
          <a:lstStyle/>
          <a:p>
            <a:r>
              <a:rPr lang="zh-CN" altLang="en-US" dirty="0" smtClean="0"/>
              <a:t>单击此处编辑母版标题样式</a:t>
            </a:r>
            <a:endParaRPr lang="zh-CN" altLang="en-US" dirty="0"/>
          </a:p>
        </p:txBody>
      </p:sp>
      <p:sp>
        <p:nvSpPr>
          <p:cNvPr id="3" name="文本占位符 6"/>
          <p:cNvSpPr>
            <a:spLocks noGrp="1"/>
          </p:cNvSpPr>
          <p:nvPr>
            <p:ph type="body" sz="quarter" idx="10" hasCustomPrompt="1"/>
          </p:nvPr>
        </p:nvSpPr>
        <p:spPr>
          <a:xfrm>
            <a:off x="684213" y="1376363"/>
            <a:ext cx="7920037" cy="3924300"/>
          </a:xfrm>
        </p:spPr>
        <p:txBody>
          <a:bodyPr/>
          <a:lstStyle/>
          <a:p>
            <a:r>
              <a:rPr lang="zh-CN" altLang="en-US" dirty="0" smtClean="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8#仅标题">
    <p:spTree>
      <p:nvGrpSpPr>
        <p:cNvPr id="1" name=""/>
        <p:cNvGrpSpPr/>
        <p:nvPr/>
      </p:nvGrpSpPr>
      <p:grpSpPr>
        <a:xfrm>
          <a:off x="0" y="0"/>
          <a:ext cx="0" cy="0"/>
          <a:chOff x="0" y="0"/>
          <a:chExt cx="0" cy="0"/>
        </a:xfrm>
      </p:grpSpPr>
      <p:sp>
        <p:nvSpPr>
          <p:cNvPr id="2" name="标题 1"/>
          <p:cNvSpPr>
            <a:spLocks noGrp="1"/>
          </p:cNvSpPr>
          <p:nvPr>
            <p:ph type="title"/>
          </p:nvPr>
        </p:nvSpPr>
        <p:spPr>
          <a:xfrm>
            <a:off x="684212" y="387350"/>
            <a:ext cx="7920037" cy="868363"/>
          </a:xfrm>
        </p:spPr>
        <p:txBody>
          <a:bodyPr/>
          <a:lstStyle/>
          <a:p>
            <a:r>
              <a:rPr lang="zh-CN" altLang="en-US" dirty="0" smtClean="0"/>
              <a:t>单击此处编辑母版标题样式</a:t>
            </a:r>
            <a:endParaRPr lang="zh-CN" altLang="en-US" dirty="0"/>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9#全白背景">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theme" Target="../theme/theme2.xml"/><Relationship Id="rId1"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7170" name="Picture 2" descr="7"/>
          <p:cNvPicPr>
            <a:picLocks noChangeAspect="1" noChangeArrowheads="1"/>
          </p:cNvPicPr>
          <p:nvPr/>
        </p:nvPicPr>
        <p:blipFill>
          <a:blip r:embed="rId16" cstate="print"/>
          <a:srcRect/>
          <a:stretch>
            <a:fillRect/>
          </a:stretch>
        </p:blipFill>
        <p:spPr bwMode="auto">
          <a:xfrm>
            <a:off x="0" y="6221413"/>
            <a:ext cx="9142413" cy="636587"/>
          </a:xfrm>
          <a:prstGeom prst="rect">
            <a:avLst/>
          </a:prstGeom>
          <a:noFill/>
          <a:ln w="9525">
            <a:noFill/>
            <a:miter lim="800000"/>
            <a:headEnd/>
            <a:tailEnd/>
          </a:ln>
        </p:spPr>
      </p:pic>
      <p:pic>
        <p:nvPicPr>
          <p:cNvPr id="7171" name="Picture 4" descr="8"/>
          <p:cNvPicPr>
            <a:picLocks noChangeAspect="1" noChangeArrowheads="1"/>
          </p:cNvPicPr>
          <p:nvPr/>
        </p:nvPicPr>
        <p:blipFill>
          <a:blip r:embed="rId17" cstate="print"/>
          <a:srcRect/>
          <a:stretch>
            <a:fillRect/>
          </a:stretch>
        </p:blipFill>
        <p:spPr bwMode="auto">
          <a:xfrm>
            <a:off x="7508875" y="6399213"/>
            <a:ext cx="1311275" cy="314325"/>
          </a:xfrm>
          <a:prstGeom prst="rect">
            <a:avLst/>
          </a:prstGeom>
          <a:noFill/>
          <a:ln w="9525">
            <a:noFill/>
            <a:miter lim="800000"/>
            <a:headEnd/>
            <a:tailEnd/>
          </a:ln>
        </p:spPr>
      </p:pic>
      <p:sp>
        <p:nvSpPr>
          <p:cNvPr id="7172" name="Rectangle 6"/>
          <p:cNvSpPr>
            <a:spLocks noGrp="1" noChangeArrowheads="1"/>
          </p:cNvSpPr>
          <p:nvPr>
            <p:ph type="title"/>
          </p:nvPr>
        </p:nvSpPr>
        <p:spPr bwMode="auto">
          <a:xfrm>
            <a:off x="652463" y="387350"/>
            <a:ext cx="7745412" cy="868363"/>
          </a:xfrm>
          <a:prstGeom prst="rect">
            <a:avLst/>
          </a:prstGeom>
          <a:noFill/>
          <a:ln w="9525">
            <a:noFill/>
            <a:miter lim="800000"/>
            <a:headEnd/>
            <a:tailEnd/>
          </a:ln>
        </p:spPr>
        <p:txBody>
          <a:bodyPr vert="horz" wrap="square" lIns="80128" tIns="40064" rIns="80128" bIns="40064" numCol="1" anchor="ctr" anchorCtr="0" compatLnSpc="1">
            <a:prstTxWarp prst="textNoShape">
              <a:avLst/>
            </a:prstTxWarp>
          </a:bodyPr>
          <a:lstStyle/>
          <a:p>
            <a:pPr lvl="0"/>
            <a:r>
              <a:rPr lang="zh-CN" altLang="en-US" smtClean="0"/>
              <a:t>单击此处编辑母版标题样式</a:t>
            </a:r>
          </a:p>
        </p:txBody>
      </p:sp>
      <p:sp>
        <p:nvSpPr>
          <p:cNvPr id="7173" name="Rectangle 57"/>
          <p:cNvSpPr>
            <a:spLocks noGrp="1" noChangeArrowheads="1"/>
          </p:cNvSpPr>
          <p:nvPr>
            <p:ph type="body" idx="1"/>
          </p:nvPr>
        </p:nvSpPr>
        <p:spPr bwMode="auto">
          <a:xfrm>
            <a:off x="652463" y="1374775"/>
            <a:ext cx="7929562" cy="4195763"/>
          </a:xfrm>
          <a:prstGeom prst="rect">
            <a:avLst/>
          </a:prstGeom>
          <a:noFill/>
          <a:ln w="9525">
            <a:noFill/>
            <a:miter lim="800000"/>
            <a:headEnd/>
            <a:tailEnd/>
          </a:ln>
        </p:spPr>
        <p:txBody>
          <a:bodyPr vert="horz" wrap="square" lIns="80141" tIns="40071" rIns="80141" bIns="40071"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p>
        </p:txBody>
      </p:sp>
      <p:sp>
        <p:nvSpPr>
          <p:cNvPr id="8" name="Rectangle 69"/>
          <p:cNvSpPr>
            <a:spLocks noChangeArrowheads="1"/>
          </p:cNvSpPr>
          <p:nvPr userDrawn="1"/>
        </p:nvSpPr>
        <p:spPr bwMode="auto">
          <a:xfrm>
            <a:off x="6096000" y="6417332"/>
            <a:ext cx="657095" cy="265552"/>
          </a:xfrm>
          <a:prstGeom prst="rect">
            <a:avLst/>
          </a:prstGeom>
          <a:noFill/>
          <a:ln w="9525" algn="ctr">
            <a:noFill/>
            <a:miter lim="800000"/>
            <a:headEnd/>
            <a:tailEnd/>
          </a:ln>
          <a:effectLst/>
        </p:spPr>
        <p:txBody>
          <a:bodyPr wrap="none" lIns="80101" tIns="40052" rIns="80101" bIns="40052">
            <a:spAutoFit/>
          </a:bodyPr>
          <a:lstStyle/>
          <a:p>
            <a:pPr defTabSz="801688" eaLnBrk="0" fontAlgn="base" hangingPunct="0">
              <a:defRPr/>
            </a:pPr>
            <a:r>
              <a:rPr lang="zh-CN" altLang="en-US" sz="1200" dirty="0" smtClean="0">
                <a:latin typeface="+mn-lt"/>
                <a:ea typeface="+mn-ea"/>
              </a:rPr>
              <a:t>第</a:t>
            </a:r>
            <a:fld id="{2F2CF7F5-F178-4429-B6CA-28062DF31937}" type="slidenum">
              <a:rPr lang="en-US" altLang="zh-CN" sz="1200" smtClean="0">
                <a:latin typeface="+mn-lt"/>
                <a:ea typeface="+mn-ea"/>
              </a:rPr>
              <a:pPr defTabSz="801688" eaLnBrk="0" fontAlgn="base" hangingPunct="0">
                <a:defRPr/>
              </a:pPr>
              <a:t>‹#›</a:t>
            </a:fld>
            <a:r>
              <a:rPr lang="zh-CN" altLang="en-US" sz="1200" dirty="0" smtClean="0">
                <a:latin typeface="+mn-lt"/>
                <a:ea typeface="+mn-ea"/>
              </a:rPr>
              <a:t>页</a:t>
            </a:r>
            <a:endParaRPr lang="en-US" altLang="zh-CN" sz="1200" dirty="0">
              <a:latin typeface="+mn-lt"/>
              <a:ea typeface="+mn-ea"/>
            </a:endParaRPr>
          </a:p>
        </p:txBody>
      </p:sp>
      <p:sp>
        <p:nvSpPr>
          <p:cNvPr id="10" name="Rectangle 54"/>
          <p:cNvSpPr>
            <a:spLocks noChangeArrowheads="1"/>
          </p:cNvSpPr>
          <p:nvPr userDrawn="1"/>
        </p:nvSpPr>
        <p:spPr bwMode="auto">
          <a:xfrm>
            <a:off x="647564" y="6409397"/>
            <a:ext cx="2547035" cy="265552"/>
          </a:xfrm>
          <a:prstGeom prst="rect">
            <a:avLst/>
          </a:prstGeom>
          <a:noFill/>
          <a:ln w="9525" algn="ctr">
            <a:noFill/>
            <a:miter lim="800000"/>
            <a:headEnd/>
            <a:tailEnd/>
          </a:ln>
          <a:effectLst/>
        </p:spPr>
        <p:txBody>
          <a:bodyPr wrap="none" lIns="80101" tIns="40052" rIns="80101" bIns="40052">
            <a:spAutoFit/>
          </a:bodyPr>
          <a:lstStyle/>
          <a:p>
            <a:pPr marL="0" marR="0" indent="0" algn="l" defTabSz="801688" rtl="0" eaLnBrk="1" fontAlgn="base" latinLnBrk="0" hangingPunct="1">
              <a:lnSpc>
                <a:spcPct val="100000"/>
              </a:lnSpc>
              <a:spcBef>
                <a:spcPct val="0"/>
              </a:spcBef>
              <a:spcAft>
                <a:spcPct val="0"/>
              </a:spcAft>
              <a:buClrTx/>
              <a:buSzTx/>
              <a:buFontTx/>
              <a:buNone/>
              <a:tabLst/>
              <a:defRPr/>
            </a:pPr>
            <a:r>
              <a:rPr lang="zh-CN" altLang="en-US" sz="1200" b="0" i="0" kern="1200" dirty="0" smtClean="0">
                <a:solidFill>
                  <a:schemeClr val="tx1"/>
                </a:solidFill>
                <a:latin typeface="+mn-lt"/>
                <a:ea typeface="+mn-ea"/>
                <a:cs typeface="+mn-cs"/>
              </a:rPr>
              <a:t>版权所有</a:t>
            </a:r>
            <a:r>
              <a:rPr lang="en-US" altLang="zh-CN" sz="1200" b="0" i="0" dirty="0" smtClean="0">
                <a:latin typeface="+mn-lt"/>
                <a:ea typeface="+mn-ea"/>
              </a:rPr>
              <a:t>©</a:t>
            </a:r>
            <a:r>
              <a:rPr lang="en-US" altLang="zh-CN" sz="1200" b="0" dirty="0" smtClean="0">
                <a:latin typeface="+mn-lt"/>
                <a:ea typeface="+mn-ea"/>
              </a:rPr>
              <a:t> 2017 </a:t>
            </a:r>
            <a:r>
              <a:rPr lang="zh-CN" altLang="en-US" sz="1200" b="0" dirty="0" smtClean="0">
                <a:latin typeface="+mn-lt"/>
                <a:ea typeface="+mn-ea"/>
              </a:rPr>
              <a:t>华为技术有限公司</a:t>
            </a:r>
            <a:endParaRPr lang="en-US" altLang="zh-CN" sz="1200" b="0" i="0" kern="1200" dirty="0">
              <a:solidFill>
                <a:schemeClr val="tx1"/>
              </a:solidFill>
              <a:latin typeface="+mn-lt"/>
              <a:ea typeface="+mn-ea"/>
              <a:cs typeface="+mn-cs"/>
            </a:endParaRPr>
          </a:p>
        </p:txBody>
      </p:sp>
      <p:sp>
        <p:nvSpPr>
          <p:cNvPr id="11" name="TextBox 10"/>
          <p:cNvSpPr txBox="1"/>
          <p:nvPr userDrawn="1"/>
        </p:nvSpPr>
        <p:spPr bwMode="auto">
          <a:xfrm>
            <a:off x="-1836712" y="2312876"/>
            <a:ext cx="1800200" cy="1178166"/>
          </a:xfrm>
          <a:prstGeom prst="rect">
            <a:avLst/>
          </a:prstGeom>
          <a:noFill/>
          <a:ln w="9525">
            <a:noFill/>
            <a:miter lim="800000"/>
            <a:headEnd/>
            <a:tailEnd/>
          </a:ln>
        </p:spPr>
        <p:txBody>
          <a:bodyPr wrap="square" lIns="99980" tIns="49986" rIns="99980" bIns="49986" rtlCol="0">
            <a:spAutoFit/>
          </a:bodyPr>
          <a:lstStyle/>
          <a:p>
            <a:pPr algn="l" defTabSz="1001649" eaLnBrk="0" hangingPunct="0"/>
            <a:r>
              <a:rPr lang="zh-CN" altLang="en-US" sz="1400" dirty="0" smtClean="0">
                <a:solidFill>
                  <a:srgbClr val="000000"/>
                </a:solidFill>
                <a:latin typeface="+mn-lt"/>
                <a:ea typeface="+mn-ea"/>
                <a:cs typeface="Arial" pitchFamily="34" charset="0"/>
              </a:rPr>
              <a:t>参考线：</a:t>
            </a:r>
            <a:endParaRPr lang="en-US" altLang="zh-CN" sz="1400" dirty="0" smtClean="0">
              <a:solidFill>
                <a:srgbClr val="000000"/>
              </a:solidFill>
              <a:latin typeface="+mn-lt"/>
              <a:ea typeface="+mn-ea"/>
              <a:cs typeface="Arial" pitchFamily="34" charset="0"/>
            </a:endParaRPr>
          </a:p>
          <a:p>
            <a:pPr algn="l" defTabSz="1001649" eaLnBrk="0" hangingPunct="0"/>
            <a:r>
              <a:rPr lang="zh-CN" altLang="en-US" sz="1400" dirty="0" smtClean="0">
                <a:solidFill>
                  <a:srgbClr val="000000"/>
                </a:solidFill>
                <a:latin typeface="+mn-lt"/>
                <a:ea typeface="+mn-ea"/>
                <a:cs typeface="Arial" pitchFamily="34" charset="0"/>
              </a:rPr>
              <a:t>左：</a:t>
            </a:r>
            <a:r>
              <a:rPr lang="en-US" altLang="zh-CN" sz="1400" dirty="0" smtClean="0">
                <a:solidFill>
                  <a:srgbClr val="000000"/>
                </a:solidFill>
                <a:latin typeface="+mn-lt"/>
                <a:ea typeface="+mn-ea"/>
                <a:cs typeface="Arial" pitchFamily="34" charset="0"/>
              </a:rPr>
              <a:t>10.6</a:t>
            </a:r>
          </a:p>
          <a:p>
            <a:pPr algn="l" defTabSz="1001649" eaLnBrk="0" hangingPunct="0"/>
            <a:r>
              <a:rPr lang="zh-CN" altLang="en-US" sz="1400" dirty="0" smtClean="0">
                <a:solidFill>
                  <a:srgbClr val="000000"/>
                </a:solidFill>
                <a:latin typeface="+mn-lt"/>
                <a:ea typeface="+mn-ea"/>
                <a:cs typeface="Arial" pitchFamily="34" charset="0"/>
              </a:rPr>
              <a:t>右：</a:t>
            </a:r>
            <a:r>
              <a:rPr lang="en-US" altLang="zh-CN" sz="1400" dirty="0" smtClean="0">
                <a:solidFill>
                  <a:srgbClr val="000000"/>
                </a:solidFill>
                <a:latin typeface="+mn-lt"/>
                <a:ea typeface="+mn-ea"/>
                <a:cs typeface="Arial" pitchFamily="34" charset="0"/>
              </a:rPr>
              <a:t>11.2</a:t>
            </a:r>
          </a:p>
          <a:p>
            <a:pPr algn="l" defTabSz="1001649" eaLnBrk="0" hangingPunct="0"/>
            <a:r>
              <a:rPr lang="zh-CN" altLang="en-US" sz="1400" dirty="0" smtClean="0">
                <a:solidFill>
                  <a:srgbClr val="000000"/>
                </a:solidFill>
                <a:latin typeface="+mn-lt"/>
                <a:ea typeface="+mn-ea"/>
                <a:cs typeface="Arial" pitchFamily="34" charset="0"/>
              </a:rPr>
              <a:t>上：</a:t>
            </a:r>
            <a:r>
              <a:rPr lang="en-US" altLang="zh-CN" sz="1400" dirty="0" smtClean="0">
                <a:solidFill>
                  <a:srgbClr val="000000"/>
                </a:solidFill>
                <a:latin typeface="+mn-lt"/>
                <a:ea typeface="+mn-ea"/>
                <a:cs typeface="Arial" pitchFamily="34" charset="0"/>
              </a:rPr>
              <a:t>5.7</a:t>
            </a:r>
          </a:p>
          <a:p>
            <a:pPr algn="l" defTabSz="1001649" eaLnBrk="0" hangingPunct="0"/>
            <a:r>
              <a:rPr lang="zh-CN" altLang="en-US" sz="1400" dirty="0" smtClean="0">
                <a:solidFill>
                  <a:srgbClr val="000000"/>
                </a:solidFill>
                <a:latin typeface="+mn-lt"/>
                <a:ea typeface="+mn-ea"/>
                <a:cs typeface="Arial" pitchFamily="34" charset="0"/>
              </a:rPr>
              <a:t>下：</a:t>
            </a:r>
            <a:r>
              <a:rPr lang="en-US" altLang="zh-CN" sz="1400" dirty="0" smtClean="0">
                <a:solidFill>
                  <a:srgbClr val="000000"/>
                </a:solidFill>
                <a:latin typeface="+mn-lt"/>
                <a:ea typeface="+mn-ea"/>
                <a:cs typeface="Arial" pitchFamily="34" charset="0"/>
              </a:rPr>
              <a:t>7.8</a:t>
            </a:r>
            <a:endParaRPr lang="zh-CN" altLang="en-US" sz="1400" dirty="0" smtClean="0">
              <a:solidFill>
                <a:srgbClr val="000000"/>
              </a:solidFill>
              <a:latin typeface="+mn-lt"/>
              <a:ea typeface="+mn-ea"/>
              <a:cs typeface="Arial" pitchFamily="34" charset="0"/>
            </a:endParaRPr>
          </a:p>
        </p:txBody>
      </p:sp>
    </p:spTree>
  </p:cSld>
  <p:clrMap bg1="lt1" tx1="dk1" bg2="lt2" tx2="dk2" accent1="accent1" accent2="accent2" accent3="accent3" accent4="accent4" accent5="accent5" accent6="accent6" hlink="hlink" folHlink="folHlink"/>
  <p:sldLayoutIdLst>
    <p:sldLayoutId id="2147483855" r:id="rId1"/>
    <p:sldLayoutId id="2147483830" r:id="rId2"/>
    <p:sldLayoutId id="2147483846" r:id="rId3"/>
    <p:sldLayoutId id="2147483826" r:id="rId4"/>
    <p:sldLayoutId id="2147483848" r:id="rId5"/>
    <p:sldLayoutId id="2147483849" r:id="rId6"/>
    <p:sldLayoutId id="2147483858" r:id="rId7"/>
    <p:sldLayoutId id="2147483828" r:id="rId8"/>
    <p:sldLayoutId id="2147483863" r:id="rId9"/>
    <p:sldLayoutId id="2147483862" r:id="rId10"/>
    <p:sldLayoutId id="2147483851" r:id="rId11"/>
    <p:sldLayoutId id="2147483852" r:id="rId12"/>
    <p:sldLayoutId id="2147483850" r:id="rId13"/>
    <p:sldLayoutId id="2147483861" r:id="rId14"/>
  </p:sldLayoutIdLst>
  <p:timing>
    <p:tnLst>
      <p:par>
        <p:cTn id="1" dur="indefinite" restart="never" nodeType="tmRoot"/>
      </p:par>
    </p:tnLst>
  </p:timing>
  <p:hf hdr="0" ftr="0" dt="0"/>
  <p:txStyles>
    <p:titleStyle>
      <a:lvl1pPr algn="l" defTabSz="801688" rtl="0" eaLnBrk="0" fontAlgn="base" hangingPunct="0">
        <a:spcBef>
          <a:spcPct val="0"/>
        </a:spcBef>
        <a:spcAft>
          <a:spcPct val="0"/>
        </a:spcAft>
        <a:defRPr sz="3500">
          <a:solidFill>
            <a:srgbClr val="990000"/>
          </a:solidFill>
          <a:latin typeface="+mj-lt"/>
          <a:ea typeface="+mj-ea"/>
          <a:cs typeface="+mj-cs"/>
        </a:defRPr>
      </a:lvl1pPr>
      <a:lvl2pPr algn="l" defTabSz="801688" rtl="0" eaLnBrk="0" fontAlgn="base" hangingPunct="0">
        <a:spcBef>
          <a:spcPct val="0"/>
        </a:spcBef>
        <a:spcAft>
          <a:spcPct val="0"/>
        </a:spcAft>
        <a:defRPr sz="3500">
          <a:solidFill>
            <a:srgbClr val="990000"/>
          </a:solidFill>
          <a:latin typeface="FrutigerNext LT Medium" pitchFamily="34" charset="0"/>
          <a:ea typeface="黑体" pitchFamily="2" charset="-122"/>
        </a:defRPr>
      </a:lvl2pPr>
      <a:lvl3pPr algn="l" defTabSz="801688" rtl="0" eaLnBrk="0" fontAlgn="base" hangingPunct="0">
        <a:spcBef>
          <a:spcPct val="0"/>
        </a:spcBef>
        <a:spcAft>
          <a:spcPct val="0"/>
        </a:spcAft>
        <a:defRPr sz="3500">
          <a:solidFill>
            <a:srgbClr val="990000"/>
          </a:solidFill>
          <a:latin typeface="FrutigerNext LT Medium" pitchFamily="34" charset="0"/>
          <a:ea typeface="黑体" pitchFamily="2" charset="-122"/>
        </a:defRPr>
      </a:lvl3pPr>
      <a:lvl4pPr algn="l" defTabSz="801688" rtl="0" eaLnBrk="0" fontAlgn="base" hangingPunct="0">
        <a:spcBef>
          <a:spcPct val="0"/>
        </a:spcBef>
        <a:spcAft>
          <a:spcPct val="0"/>
        </a:spcAft>
        <a:defRPr sz="3500">
          <a:solidFill>
            <a:srgbClr val="990000"/>
          </a:solidFill>
          <a:latin typeface="FrutigerNext LT Medium" pitchFamily="34" charset="0"/>
          <a:ea typeface="黑体" pitchFamily="2" charset="-122"/>
        </a:defRPr>
      </a:lvl4pPr>
      <a:lvl5pPr algn="l" defTabSz="801688" rtl="0" eaLnBrk="0" fontAlgn="base" hangingPunct="0">
        <a:spcBef>
          <a:spcPct val="0"/>
        </a:spcBef>
        <a:spcAft>
          <a:spcPct val="0"/>
        </a:spcAft>
        <a:defRPr sz="3500">
          <a:solidFill>
            <a:srgbClr val="990000"/>
          </a:solidFill>
          <a:latin typeface="FrutigerNext LT Medium" pitchFamily="34" charset="0"/>
          <a:ea typeface="黑体" pitchFamily="2" charset="-122"/>
        </a:defRPr>
      </a:lvl5pPr>
      <a:lvl6pPr marL="457200" algn="l" defTabSz="801688" rtl="0" fontAlgn="base">
        <a:spcBef>
          <a:spcPct val="0"/>
        </a:spcBef>
        <a:spcAft>
          <a:spcPct val="0"/>
        </a:spcAft>
        <a:defRPr sz="3500">
          <a:solidFill>
            <a:srgbClr val="990000"/>
          </a:solidFill>
          <a:latin typeface="FrutigerNext LT Medium" pitchFamily="34" charset="0"/>
          <a:ea typeface="黑体" pitchFamily="2" charset="-122"/>
        </a:defRPr>
      </a:lvl6pPr>
      <a:lvl7pPr marL="914400" algn="l" defTabSz="801688" rtl="0" fontAlgn="base">
        <a:spcBef>
          <a:spcPct val="0"/>
        </a:spcBef>
        <a:spcAft>
          <a:spcPct val="0"/>
        </a:spcAft>
        <a:defRPr sz="3500">
          <a:solidFill>
            <a:srgbClr val="990000"/>
          </a:solidFill>
          <a:latin typeface="FrutigerNext LT Medium" pitchFamily="34" charset="0"/>
          <a:ea typeface="黑体" pitchFamily="2" charset="-122"/>
        </a:defRPr>
      </a:lvl7pPr>
      <a:lvl8pPr marL="1371600" algn="l" defTabSz="801688" rtl="0" fontAlgn="base">
        <a:spcBef>
          <a:spcPct val="0"/>
        </a:spcBef>
        <a:spcAft>
          <a:spcPct val="0"/>
        </a:spcAft>
        <a:defRPr sz="3500">
          <a:solidFill>
            <a:srgbClr val="990000"/>
          </a:solidFill>
          <a:latin typeface="FrutigerNext LT Medium" pitchFamily="34" charset="0"/>
          <a:ea typeface="黑体" pitchFamily="2" charset="-122"/>
        </a:defRPr>
      </a:lvl8pPr>
      <a:lvl9pPr marL="1828800" algn="l" defTabSz="801688" rtl="0" fontAlgn="base">
        <a:spcBef>
          <a:spcPct val="0"/>
        </a:spcBef>
        <a:spcAft>
          <a:spcPct val="0"/>
        </a:spcAft>
        <a:defRPr sz="3500">
          <a:solidFill>
            <a:srgbClr val="990000"/>
          </a:solidFill>
          <a:latin typeface="FrutigerNext LT Medium" pitchFamily="34" charset="0"/>
          <a:ea typeface="黑体" pitchFamily="2" charset="-122"/>
        </a:defRPr>
      </a:lvl9pPr>
    </p:titleStyle>
    <p:bodyStyle>
      <a:lvl1pPr marL="301625" indent="-301625" algn="l" defTabSz="801688" rtl="0" eaLnBrk="1" fontAlgn="base" hangingPunct="1">
        <a:lnSpc>
          <a:spcPct val="140000"/>
        </a:lnSpc>
        <a:spcBef>
          <a:spcPct val="30000"/>
        </a:spcBef>
        <a:spcAft>
          <a:spcPct val="0"/>
        </a:spcAft>
        <a:buClr>
          <a:schemeClr val="bg1">
            <a:lumMod val="50000"/>
          </a:schemeClr>
        </a:buClr>
        <a:buSzPct val="60000"/>
        <a:buFont typeface="Wingdings" pitchFamily="2" charset="2"/>
        <a:buChar char="l"/>
        <a:defRPr sz="2200">
          <a:solidFill>
            <a:schemeClr val="tx1"/>
          </a:solidFill>
          <a:latin typeface="+mn-lt"/>
          <a:ea typeface="+mn-ea"/>
          <a:cs typeface="+mn-cs"/>
        </a:defRPr>
      </a:lvl1pPr>
      <a:lvl2pPr marL="654050" indent="-252413" algn="l" defTabSz="801688" rtl="0" eaLnBrk="1" fontAlgn="base" hangingPunct="1">
        <a:lnSpc>
          <a:spcPct val="140000"/>
        </a:lnSpc>
        <a:spcBef>
          <a:spcPct val="30000"/>
        </a:spcBef>
        <a:spcAft>
          <a:spcPct val="0"/>
        </a:spcAft>
        <a:buClr>
          <a:schemeClr val="tx1"/>
        </a:buClr>
        <a:buSzPct val="50000"/>
        <a:buFont typeface="Wingdings" pitchFamily="2" charset="2"/>
        <a:buChar char="p"/>
        <a:defRPr sz="2000">
          <a:solidFill>
            <a:schemeClr val="tx1"/>
          </a:solidFill>
          <a:latin typeface="+mn-lt"/>
          <a:ea typeface="+mn-ea"/>
        </a:defRPr>
      </a:lvl2pPr>
      <a:lvl3pPr marL="1003300" indent="-201613" algn="l" defTabSz="801688" rtl="0" eaLnBrk="1" fontAlgn="base" hangingPunct="1">
        <a:lnSpc>
          <a:spcPct val="140000"/>
        </a:lnSpc>
        <a:spcBef>
          <a:spcPct val="30000"/>
        </a:spcBef>
        <a:spcAft>
          <a:spcPct val="0"/>
        </a:spcAft>
        <a:buSzPct val="50000"/>
        <a:buFont typeface="Wingdings" pitchFamily="2" charset="2"/>
        <a:buChar char="n"/>
        <a:defRPr>
          <a:solidFill>
            <a:schemeClr val="tx1"/>
          </a:solidFill>
          <a:latin typeface="FrutigerNext LT Light" pitchFamily="34" charset="0"/>
          <a:ea typeface="+mn-ea"/>
        </a:defRPr>
      </a:lvl3pPr>
      <a:lvl4pPr marL="1400175" indent="-198438" algn="l" defTabSz="801688" rtl="0" eaLnBrk="1" fontAlgn="base" hangingPunct="1">
        <a:lnSpc>
          <a:spcPct val="140000"/>
        </a:lnSpc>
        <a:spcBef>
          <a:spcPct val="30000"/>
        </a:spcBef>
        <a:spcAft>
          <a:spcPct val="0"/>
        </a:spcAft>
        <a:buChar char="–"/>
        <a:defRPr sz="1600">
          <a:solidFill>
            <a:schemeClr val="tx1"/>
          </a:solidFill>
          <a:latin typeface="+mj-lt"/>
          <a:ea typeface="+mn-ea"/>
        </a:defRPr>
      </a:lvl4pPr>
      <a:lvl5pPr marL="1801813" indent="-201613" algn="l" defTabSz="801688"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013" indent="-201613" algn="l" defTabSz="801688"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213" indent="-201613" algn="l" defTabSz="801688"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413" indent="-201613" algn="l" defTabSz="801688"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613" indent="-201613" algn="l" defTabSz="801688"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476" userDrawn="1">
          <p15:clr>
            <a:srgbClr val="F26B43"/>
          </p15:clr>
        </p15:guide>
        <p15:guide id="2" pos="5420" userDrawn="1">
          <p15:clr>
            <a:srgbClr val="F26B43"/>
          </p15:clr>
        </p15:guide>
        <p15:guide id="3" orient="horz" pos="867" userDrawn="1">
          <p15:clr>
            <a:srgbClr val="F26B43"/>
          </p15:clr>
        </p15:guide>
        <p15:guide id="4" orient="horz" pos="3929" userDrawn="1">
          <p15:clr>
            <a:srgbClr val="F26B43"/>
          </p15:clr>
        </p15:guide>
        <p15:guide id="6" orient="horz" pos="2341" userDrawn="1">
          <p15:clr>
            <a:srgbClr val="F26B43"/>
          </p15:clr>
        </p15:guide>
        <p15:guide id="7" pos="288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050" name="Picture 7" descr="5"/>
          <p:cNvPicPr>
            <a:picLocks noChangeAspect="1" noChangeArrowheads="1"/>
          </p:cNvPicPr>
          <p:nvPr/>
        </p:nvPicPr>
        <p:blipFill>
          <a:blip r:embed="rId3" cstate="print"/>
          <a:srcRect/>
          <a:stretch>
            <a:fillRect/>
          </a:stretch>
        </p:blipFill>
        <p:spPr bwMode="auto">
          <a:xfrm>
            <a:off x="0" y="5943600"/>
            <a:ext cx="9144000" cy="931863"/>
          </a:xfrm>
          <a:prstGeom prst="rect">
            <a:avLst/>
          </a:prstGeom>
          <a:noFill/>
          <a:ln w="9525">
            <a:noFill/>
            <a:miter lim="800000"/>
            <a:headEnd/>
            <a:tailEnd/>
          </a:ln>
        </p:spPr>
      </p:pic>
      <p:sp>
        <p:nvSpPr>
          <p:cNvPr id="1418249" name="Text Box 9"/>
          <p:cNvSpPr txBox="1">
            <a:spLocks noChangeArrowheads="1"/>
          </p:cNvSpPr>
          <p:nvPr/>
        </p:nvSpPr>
        <p:spPr bwMode="auto">
          <a:xfrm>
            <a:off x="3436938" y="3189288"/>
            <a:ext cx="2530475" cy="444500"/>
          </a:xfrm>
          <a:prstGeom prst="rect">
            <a:avLst/>
          </a:prstGeom>
          <a:noFill/>
          <a:ln w="9525">
            <a:noFill/>
            <a:miter lim="800000"/>
            <a:headEnd/>
            <a:tailEnd/>
          </a:ln>
        </p:spPr>
        <p:txBody>
          <a:bodyPr wrap="none" lIns="78358" tIns="39179" rIns="78358" bIns="39179">
            <a:spAutoFit/>
          </a:bodyPr>
          <a:lstStyle/>
          <a:p>
            <a:pPr defTabSz="784225" eaLnBrk="0" hangingPunct="0">
              <a:buSzPct val="100000"/>
              <a:defRPr/>
            </a:pPr>
            <a:r>
              <a:rPr lang="zh-CN" altLang="zh-CN" sz="2400">
                <a:solidFill>
                  <a:srgbClr val="666666"/>
                </a:solidFill>
                <a:latin typeface="Arial" pitchFamily="34" charset="0"/>
                <a:ea typeface="MS PGothic" pitchFamily="34" charset="-128"/>
                <a:sym typeface="FrutigerNext LT Regular" pitchFamily="34" charset="0"/>
              </a:rPr>
              <a:t>www.huawei.com</a:t>
            </a:r>
          </a:p>
        </p:txBody>
      </p:sp>
    </p:spTree>
    <p:extLst>
      <p:ext uri="{BB962C8B-B14F-4D97-AF65-F5344CB8AC3E}">
        <p14:creationId xmlns:p14="http://schemas.microsoft.com/office/powerpoint/2010/main" val="849833947"/>
      </p:ext>
    </p:extLst>
  </p:cSld>
  <p:clrMap bg1="lt1" tx1="dk1" bg2="lt2" tx2="dk2" accent1="accent1" accent2="accent2" accent3="accent3" accent4="accent4" accent5="accent5" accent6="accent6" hlink="hlink" folHlink="folHlink"/>
  <p:sldLayoutIdLst>
    <p:sldLayoutId id="2147483860" r:id="rId1"/>
  </p:sldLayoutIdLst>
  <p:timing>
    <p:tnLst>
      <p:par>
        <p:cTn id="1" dur="indefinite" restart="never" nodeType="tmRoot"/>
      </p:par>
    </p:tnLst>
  </p:timing>
  <p:txStyles>
    <p:titleStyle>
      <a:lvl1pPr algn="ctr" defTabSz="801688" rtl="0" eaLnBrk="0" fontAlgn="base" hangingPunct="0">
        <a:spcBef>
          <a:spcPct val="0"/>
        </a:spcBef>
        <a:spcAft>
          <a:spcPct val="0"/>
        </a:spcAft>
        <a:defRPr sz="3700" baseline="0">
          <a:solidFill>
            <a:schemeClr val="tx2"/>
          </a:solidFill>
          <a:latin typeface="+mj-lt"/>
          <a:ea typeface="+mj-ea"/>
          <a:cs typeface="+mj-cs"/>
        </a:defRPr>
      </a:lvl1pPr>
      <a:lvl2pPr algn="ctr" defTabSz="801688" rtl="0" eaLnBrk="0" fontAlgn="base" hangingPunct="0">
        <a:spcBef>
          <a:spcPct val="0"/>
        </a:spcBef>
        <a:spcAft>
          <a:spcPct val="0"/>
        </a:spcAft>
        <a:defRPr sz="3700">
          <a:solidFill>
            <a:schemeClr val="tx2"/>
          </a:solidFill>
          <a:latin typeface="Arial" charset="0"/>
          <a:ea typeface="宋体" pitchFamily="2" charset="-122"/>
        </a:defRPr>
      </a:lvl2pPr>
      <a:lvl3pPr algn="ctr" defTabSz="801688" rtl="0" eaLnBrk="0" fontAlgn="base" hangingPunct="0">
        <a:spcBef>
          <a:spcPct val="0"/>
        </a:spcBef>
        <a:spcAft>
          <a:spcPct val="0"/>
        </a:spcAft>
        <a:defRPr sz="3700">
          <a:solidFill>
            <a:schemeClr val="tx2"/>
          </a:solidFill>
          <a:latin typeface="Arial" charset="0"/>
          <a:ea typeface="宋体" pitchFamily="2" charset="-122"/>
        </a:defRPr>
      </a:lvl3pPr>
      <a:lvl4pPr algn="ctr" defTabSz="801688" rtl="0" eaLnBrk="0" fontAlgn="base" hangingPunct="0">
        <a:spcBef>
          <a:spcPct val="0"/>
        </a:spcBef>
        <a:spcAft>
          <a:spcPct val="0"/>
        </a:spcAft>
        <a:defRPr sz="3700">
          <a:solidFill>
            <a:schemeClr val="tx2"/>
          </a:solidFill>
          <a:latin typeface="Arial" charset="0"/>
          <a:ea typeface="宋体" pitchFamily="2" charset="-122"/>
        </a:defRPr>
      </a:lvl4pPr>
      <a:lvl5pPr algn="ctr" defTabSz="801688" rtl="0" eaLnBrk="0" fontAlgn="base" hangingPunct="0">
        <a:spcBef>
          <a:spcPct val="0"/>
        </a:spcBef>
        <a:spcAft>
          <a:spcPct val="0"/>
        </a:spcAft>
        <a:defRPr sz="3700">
          <a:solidFill>
            <a:schemeClr val="tx2"/>
          </a:solidFill>
          <a:latin typeface="Arial" charset="0"/>
          <a:ea typeface="宋体" pitchFamily="2" charset="-122"/>
        </a:defRPr>
      </a:lvl5pPr>
      <a:lvl6pPr marL="457200" algn="ctr" defTabSz="801688" rtl="0" fontAlgn="base">
        <a:spcBef>
          <a:spcPct val="0"/>
        </a:spcBef>
        <a:spcAft>
          <a:spcPct val="0"/>
        </a:spcAft>
        <a:defRPr sz="3700">
          <a:solidFill>
            <a:schemeClr val="tx2"/>
          </a:solidFill>
          <a:latin typeface="Arial" charset="0"/>
          <a:ea typeface="宋体" pitchFamily="2" charset="-122"/>
        </a:defRPr>
      </a:lvl6pPr>
      <a:lvl7pPr marL="914400" algn="ctr" defTabSz="801688" rtl="0" fontAlgn="base">
        <a:spcBef>
          <a:spcPct val="0"/>
        </a:spcBef>
        <a:spcAft>
          <a:spcPct val="0"/>
        </a:spcAft>
        <a:defRPr sz="3700">
          <a:solidFill>
            <a:schemeClr val="tx2"/>
          </a:solidFill>
          <a:latin typeface="Arial" charset="0"/>
          <a:ea typeface="宋体" pitchFamily="2" charset="-122"/>
        </a:defRPr>
      </a:lvl7pPr>
      <a:lvl8pPr marL="1371600" algn="ctr" defTabSz="801688" rtl="0" fontAlgn="base">
        <a:spcBef>
          <a:spcPct val="0"/>
        </a:spcBef>
        <a:spcAft>
          <a:spcPct val="0"/>
        </a:spcAft>
        <a:defRPr sz="3700">
          <a:solidFill>
            <a:schemeClr val="tx2"/>
          </a:solidFill>
          <a:latin typeface="Arial" charset="0"/>
          <a:ea typeface="宋体" pitchFamily="2" charset="-122"/>
        </a:defRPr>
      </a:lvl8pPr>
      <a:lvl9pPr marL="1828800" algn="ctr" defTabSz="801688" rtl="0" fontAlgn="base">
        <a:spcBef>
          <a:spcPct val="0"/>
        </a:spcBef>
        <a:spcAft>
          <a:spcPct val="0"/>
        </a:spcAft>
        <a:defRPr sz="3700">
          <a:solidFill>
            <a:schemeClr val="tx2"/>
          </a:solidFill>
          <a:latin typeface="Arial" charset="0"/>
          <a:ea typeface="宋体" pitchFamily="2" charset="-122"/>
        </a:defRPr>
      </a:lvl9pPr>
    </p:titleStyle>
    <p:bodyStyle>
      <a:lvl1pPr marL="301625" indent="-301625" algn="l" defTabSz="801688" rtl="0" eaLnBrk="0" fontAlgn="base" hangingPunct="0">
        <a:spcBef>
          <a:spcPct val="20000"/>
        </a:spcBef>
        <a:spcAft>
          <a:spcPct val="0"/>
        </a:spcAft>
        <a:buChar char="•"/>
        <a:defRPr sz="2800">
          <a:solidFill>
            <a:schemeClr val="tx1"/>
          </a:solidFill>
          <a:latin typeface="+mn-lt"/>
          <a:ea typeface="+mn-ea"/>
          <a:cs typeface="+mn-cs"/>
        </a:defRPr>
      </a:lvl1pPr>
      <a:lvl2pPr marL="654050" indent="-252413" algn="l" defTabSz="801688" rtl="0" eaLnBrk="0" fontAlgn="base" hangingPunct="0">
        <a:spcBef>
          <a:spcPct val="20000"/>
        </a:spcBef>
        <a:spcAft>
          <a:spcPct val="0"/>
        </a:spcAft>
        <a:buChar char="–"/>
        <a:defRPr sz="2500">
          <a:solidFill>
            <a:schemeClr val="tx1"/>
          </a:solidFill>
          <a:latin typeface="+mn-lt"/>
          <a:ea typeface="+mn-ea"/>
        </a:defRPr>
      </a:lvl2pPr>
      <a:lvl3pPr marL="1003300" indent="-201613" algn="l" defTabSz="801688" rtl="0" eaLnBrk="0" fontAlgn="base" hangingPunct="0">
        <a:spcBef>
          <a:spcPct val="20000"/>
        </a:spcBef>
        <a:spcAft>
          <a:spcPct val="0"/>
        </a:spcAft>
        <a:buChar char="•"/>
        <a:defRPr sz="2200">
          <a:solidFill>
            <a:schemeClr val="tx1"/>
          </a:solidFill>
          <a:latin typeface="+mn-lt"/>
          <a:ea typeface="+mn-ea"/>
        </a:defRPr>
      </a:lvl3pPr>
      <a:lvl4pPr marL="1400175" indent="-198438" algn="l" defTabSz="801688" rtl="0" eaLnBrk="0" fontAlgn="base" hangingPunct="0">
        <a:spcBef>
          <a:spcPct val="20000"/>
        </a:spcBef>
        <a:spcAft>
          <a:spcPct val="0"/>
        </a:spcAft>
        <a:buChar char="–"/>
        <a:defRPr sz="1700">
          <a:solidFill>
            <a:schemeClr val="tx1"/>
          </a:solidFill>
          <a:latin typeface="+mn-lt"/>
          <a:ea typeface="+mn-ea"/>
        </a:defRPr>
      </a:lvl4pPr>
      <a:lvl5pPr marL="1801813" indent="-201613" algn="l" defTabSz="801688" rtl="0" eaLnBrk="0" fontAlgn="base" hangingPunct="0">
        <a:spcBef>
          <a:spcPct val="20000"/>
        </a:spcBef>
        <a:spcAft>
          <a:spcPct val="0"/>
        </a:spcAft>
        <a:buChar char="»"/>
        <a:defRPr sz="1700">
          <a:solidFill>
            <a:schemeClr val="tx1"/>
          </a:solidFill>
          <a:latin typeface="+mn-lt"/>
          <a:ea typeface="+mn-ea"/>
        </a:defRPr>
      </a:lvl5pPr>
      <a:lvl6pPr marL="2259013" indent="-201613" algn="l" defTabSz="801688" rtl="0" fontAlgn="base">
        <a:spcBef>
          <a:spcPct val="20000"/>
        </a:spcBef>
        <a:spcAft>
          <a:spcPct val="0"/>
        </a:spcAft>
        <a:buChar char="»"/>
        <a:defRPr sz="1700">
          <a:solidFill>
            <a:schemeClr val="tx1"/>
          </a:solidFill>
          <a:latin typeface="+mn-lt"/>
          <a:ea typeface="+mn-ea"/>
        </a:defRPr>
      </a:lvl6pPr>
      <a:lvl7pPr marL="2716213" indent="-201613" algn="l" defTabSz="801688" rtl="0" fontAlgn="base">
        <a:spcBef>
          <a:spcPct val="20000"/>
        </a:spcBef>
        <a:spcAft>
          <a:spcPct val="0"/>
        </a:spcAft>
        <a:buChar char="»"/>
        <a:defRPr sz="1700">
          <a:solidFill>
            <a:schemeClr val="tx1"/>
          </a:solidFill>
          <a:latin typeface="+mn-lt"/>
          <a:ea typeface="+mn-ea"/>
        </a:defRPr>
      </a:lvl7pPr>
      <a:lvl8pPr marL="3173413" indent="-201613" algn="l" defTabSz="801688" rtl="0" fontAlgn="base">
        <a:spcBef>
          <a:spcPct val="20000"/>
        </a:spcBef>
        <a:spcAft>
          <a:spcPct val="0"/>
        </a:spcAft>
        <a:buChar char="»"/>
        <a:defRPr sz="1700">
          <a:solidFill>
            <a:schemeClr val="tx1"/>
          </a:solidFill>
          <a:latin typeface="+mn-lt"/>
          <a:ea typeface="+mn-ea"/>
        </a:defRPr>
      </a:lvl8pPr>
      <a:lvl9pPr marL="3630613" indent="-201613" algn="l" defTabSz="801688" rtl="0" fontAlgn="base">
        <a:spcBef>
          <a:spcPct val="20000"/>
        </a:spcBef>
        <a:spcAft>
          <a:spcPct val="0"/>
        </a:spcAft>
        <a:buChar char="»"/>
        <a:defRPr sz="17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8.xml"/><Relationship Id="rId1" Type="http://schemas.openxmlformats.org/officeDocument/2006/relationships/vmlDrawing" Target="../drawings/vmlDrawing3.vml"/><Relationship Id="rId6" Type="http://schemas.openxmlformats.org/officeDocument/2006/relationships/image" Target="../media/image15.emf"/><Relationship Id="rId5" Type="http://schemas.openxmlformats.org/officeDocument/2006/relationships/package" Target="../embeddings/Microsoft_Visio___3.vsdx"/><Relationship Id="rId4" Type="http://schemas.openxmlformats.org/officeDocument/2006/relationships/oleObject" Target="../embeddings/oleObject3.bin"/></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7.xml"/><Relationship Id="rId1" Type="http://schemas.openxmlformats.org/officeDocument/2006/relationships/vmlDrawing" Target="../drawings/vmlDrawing4.vml"/><Relationship Id="rId6" Type="http://schemas.openxmlformats.org/officeDocument/2006/relationships/image" Target="../media/image16.emf"/><Relationship Id="rId5" Type="http://schemas.openxmlformats.org/officeDocument/2006/relationships/package" Target="../embeddings/Microsoft_Visio___4.vsdx"/><Relationship Id="rId4" Type="http://schemas.openxmlformats.org/officeDocument/2006/relationships/oleObject" Target="../embeddings/oleObject4.bin"/></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7.xml"/><Relationship Id="rId1" Type="http://schemas.openxmlformats.org/officeDocument/2006/relationships/vmlDrawing" Target="../drawings/vmlDrawing5.vml"/><Relationship Id="rId6" Type="http://schemas.openxmlformats.org/officeDocument/2006/relationships/image" Target="../media/image17.emf"/><Relationship Id="rId5" Type="http://schemas.openxmlformats.org/officeDocument/2006/relationships/package" Target="../embeddings/Microsoft_Visio___5.vsdx"/><Relationship Id="rId4" Type="http://schemas.openxmlformats.org/officeDocument/2006/relationships/oleObject" Target="../embeddings/oleObject5.bin"/></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7.xml"/><Relationship Id="rId1" Type="http://schemas.openxmlformats.org/officeDocument/2006/relationships/vmlDrawing" Target="../drawings/vmlDrawing6.vml"/><Relationship Id="rId6" Type="http://schemas.openxmlformats.org/officeDocument/2006/relationships/image" Target="../media/image18.emf"/><Relationship Id="rId5" Type="http://schemas.openxmlformats.org/officeDocument/2006/relationships/package" Target="../embeddings/Microsoft_Visio___6.vsdx"/><Relationship Id="rId4" Type="http://schemas.openxmlformats.org/officeDocument/2006/relationships/oleObject" Target="../embeddings/oleObject6.bin"/></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7.xml"/><Relationship Id="rId1" Type="http://schemas.openxmlformats.org/officeDocument/2006/relationships/vmlDrawing" Target="../drawings/vmlDrawing7.vml"/><Relationship Id="rId6" Type="http://schemas.openxmlformats.org/officeDocument/2006/relationships/image" Target="../media/image19.emf"/><Relationship Id="rId5" Type="http://schemas.openxmlformats.org/officeDocument/2006/relationships/package" Target="../embeddings/Microsoft_Visio___7.vsdx"/><Relationship Id="rId4" Type="http://schemas.openxmlformats.org/officeDocument/2006/relationships/oleObject" Target="../embeddings/oleObject7.bin"/></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7.xml"/><Relationship Id="rId1" Type="http://schemas.openxmlformats.org/officeDocument/2006/relationships/vmlDrawing" Target="../drawings/vmlDrawing8.vml"/><Relationship Id="rId6" Type="http://schemas.openxmlformats.org/officeDocument/2006/relationships/image" Target="../media/image20.emf"/><Relationship Id="rId5" Type="http://schemas.openxmlformats.org/officeDocument/2006/relationships/package" Target="../embeddings/Microsoft_Visio___8.vsdx"/><Relationship Id="rId4" Type="http://schemas.openxmlformats.org/officeDocument/2006/relationships/oleObject" Target="../embeddings/oleObject8.bin"/></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8.xml"/><Relationship Id="rId1" Type="http://schemas.openxmlformats.org/officeDocument/2006/relationships/vmlDrawing" Target="../drawings/vmlDrawing9.vml"/><Relationship Id="rId6" Type="http://schemas.openxmlformats.org/officeDocument/2006/relationships/image" Target="../media/image31.emf"/><Relationship Id="rId5" Type="http://schemas.openxmlformats.org/officeDocument/2006/relationships/package" Target="../embeddings/Microsoft_Visio___9.vsdx"/><Relationship Id="rId4" Type="http://schemas.openxmlformats.org/officeDocument/2006/relationships/oleObject" Target="../embeddings/oleObject9.bin"/></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0.xml"/><Relationship Id="rId1" Type="http://schemas.openxmlformats.org/officeDocument/2006/relationships/slideLayout" Target="../slideLayouts/slideLayout8.xml"/><Relationship Id="rId4" Type="http://schemas.openxmlformats.org/officeDocument/2006/relationships/image" Target="../media/image37.png"/></Relationships>
</file>

<file path=ppt/slides/_rels/slide3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8" Type="http://schemas.openxmlformats.org/officeDocument/2006/relationships/package" Target="../embeddings/Microsoft_Visio___11.vsdx"/><Relationship Id="rId3" Type="http://schemas.openxmlformats.org/officeDocument/2006/relationships/notesSlide" Target="../notesSlides/notesSlide32.xml"/><Relationship Id="rId7" Type="http://schemas.openxmlformats.org/officeDocument/2006/relationships/oleObject" Target="../embeddings/oleObject11.bin"/><Relationship Id="rId2" Type="http://schemas.openxmlformats.org/officeDocument/2006/relationships/slideLayout" Target="../slideLayouts/slideLayout8.xml"/><Relationship Id="rId1" Type="http://schemas.openxmlformats.org/officeDocument/2006/relationships/vmlDrawing" Target="../drawings/vmlDrawing10.vml"/><Relationship Id="rId6" Type="http://schemas.openxmlformats.org/officeDocument/2006/relationships/image" Target="../media/image39.emf"/><Relationship Id="rId5" Type="http://schemas.openxmlformats.org/officeDocument/2006/relationships/package" Target="../embeddings/Microsoft_Visio___10.vsdx"/><Relationship Id="rId4" Type="http://schemas.openxmlformats.org/officeDocument/2006/relationships/oleObject" Target="../embeddings/oleObject10.bin"/><Relationship Id="rId9" Type="http://schemas.openxmlformats.org/officeDocument/2006/relationships/image" Target="../media/image40.emf"/></Relationships>
</file>

<file path=ppt/slides/_rels/slide3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6.xml"/><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8" Type="http://schemas.openxmlformats.org/officeDocument/2006/relationships/package" Target="../embeddings/Microsoft_Visio___13.vsdx"/><Relationship Id="rId3" Type="http://schemas.openxmlformats.org/officeDocument/2006/relationships/notesSlide" Target="../notesSlides/notesSlide37.xml"/><Relationship Id="rId7" Type="http://schemas.openxmlformats.org/officeDocument/2006/relationships/oleObject" Target="../embeddings/oleObject13.bin"/><Relationship Id="rId12" Type="http://schemas.openxmlformats.org/officeDocument/2006/relationships/image" Target="../media/image47.emf"/><Relationship Id="rId2" Type="http://schemas.openxmlformats.org/officeDocument/2006/relationships/slideLayout" Target="../slideLayouts/slideLayout8.xml"/><Relationship Id="rId1" Type="http://schemas.openxmlformats.org/officeDocument/2006/relationships/vmlDrawing" Target="../drawings/vmlDrawing11.vml"/><Relationship Id="rId6" Type="http://schemas.openxmlformats.org/officeDocument/2006/relationships/image" Target="../media/image45.emf"/><Relationship Id="rId11" Type="http://schemas.openxmlformats.org/officeDocument/2006/relationships/package" Target="../embeddings/Microsoft_Visio___14.vsdx"/><Relationship Id="rId5" Type="http://schemas.openxmlformats.org/officeDocument/2006/relationships/package" Target="../embeddings/Microsoft_Visio___12.vsdx"/><Relationship Id="rId10" Type="http://schemas.openxmlformats.org/officeDocument/2006/relationships/oleObject" Target="../embeddings/oleObject14.bin"/><Relationship Id="rId4" Type="http://schemas.openxmlformats.org/officeDocument/2006/relationships/oleObject" Target="../embeddings/oleObject12.bin"/><Relationship Id="rId9" Type="http://schemas.openxmlformats.org/officeDocument/2006/relationships/image" Target="../media/image46.emf"/></Relationships>
</file>

<file path=ppt/slides/_rels/slide38.xml.rels><?xml version="1.0" encoding="UTF-8" standalone="yes"?>
<Relationships xmlns="http://schemas.openxmlformats.org/package/2006/relationships"><Relationship Id="rId8" Type="http://schemas.openxmlformats.org/officeDocument/2006/relationships/package" Target="../embeddings/Microsoft_Visio___16.vsdx"/><Relationship Id="rId3" Type="http://schemas.openxmlformats.org/officeDocument/2006/relationships/notesSlide" Target="../notesSlides/notesSlide38.xml"/><Relationship Id="rId7" Type="http://schemas.openxmlformats.org/officeDocument/2006/relationships/oleObject" Target="../embeddings/oleObject16.bin"/><Relationship Id="rId12" Type="http://schemas.openxmlformats.org/officeDocument/2006/relationships/image" Target="../media/image50.emf"/><Relationship Id="rId2" Type="http://schemas.openxmlformats.org/officeDocument/2006/relationships/slideLayout" Target="../slideLayouts/slideLayout8.xml"/><Relationship Id="rId1" Type="http://schemas.openxmlformats.org/officeDocument/2006/relationships/vmlDrawing" Target="../drawings/vmlDrawing12.vml"/><Relationship Id="rId6" Type="http://schemas.openxmlformats.org/officeDocument/2006/relationships/image" Target="../media/image48.emf"/><Relationship Id="rId11" Type="http://schemas.openxmlformats.org/officeDocument/2006/relationships/package" Target="../embeddings/Microsoft_Visio___17.vsdx"/><Relationship Id="rId5" Type="http://schemas.openxmlformats.org/officeDocument/2006/relationships/package" Target="../embeddings/Microsoft_Visio___15.vsdx"/><Relationship Id="rId10" Type="http://schemas.openxmlformats.org/officeDocument/2006/relationships/oleObject" Target="../embeddings/oleObject17.bin"/><Relationship Id="rId4" Type="http://schemas.openxmlformats.org/officeDocument/2006/relationships/oleObject" Target="../embeddings/oleObject15.bin"/><Relationship Id="rId9" Type="http://schemas.openxmlformats.org/officeDocument/2006/relationships/image" Target="../media/image49.emf"/></Relationships>
</file>

<file path=ppt/slides/_rels/slide3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9.xml"/><Relationship Id="rId1" Type="http://schemas.openxmlformats.org/officeDocument/2006/relationships/slideLayout" Target="../slideLayouts/slideLayout7.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7.xml"/><Relationship Id="rId1" Type="http://schemas.openxmlformats.org/officeDocument/2006/relationships/vmlDrawing" Target="../drawings/vmlDrawing13.vml"/><Relationship Id="rId6" Type="http://schemas.openxmlformats.org/officeDocument/2006/relationships/image" Target="../media/image55.emf"/><Relationship Id="rId5" Type="http://schemas.openxmlformats.org/officeDocument/2006/relationships/package" Target="../embeddings/Microsoft_Visio___18.vsdx"/><Relationship Id="rId4" Type="http://schemas.openxmlformats.org/officeDocument/2006/relationships/oleObject" Target="../embeddings/oleObject18.bin"/></Relationships>
</file>

<file path=ppt/slides/_rels/slide4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1.xml"/><Relationship Id="rId1" Type="http://schemas.openxmlformats.org/officeDocument/2006/relationships/slideLayout" Target="../slideLayouts/slideLayout8.xml"/><Relationship Id="rId4" Type="http://schemas.openxmlformats.org/officeDocument/2006/relationships/image" Target="../media/image57.png"/></Relationships>
</file>

<file path=ppt/slides/_rels/slide4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2.xml"/><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7.xml"/><Relationship Id="rId1" Type="http://schemas.openxmlformats.org/officeDocument/2006/relationships/vmlDrawing" Target="../drawings/vmlDrawing14.vml"/><Relationship Id="rId6" Type="http://schemas.openxmlformats.org/officeDocument/2006/relationships/image" Target="../media/image59.emf"/><Relationship Id="rId5" Type="http://schemas.openxmlformats.org/officeDocument/2006/relationships/package" Target="../embeddings/Microsoft_Visio___19.vsdx"/><Relationship Id="rId4" Type="http://schemas.openxmlformats.org/officeDocument/2006/relationships/oleObject" Target="../embeddings/oleObject19.bin"/></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7.xml"/><Relationship Id="rId1" Type="http://schemas.openxmlformats.org/officeDocument/2006/relationships/vmlDrawing" Target="../drawings/vmlDrawing15.vml"/><Relationship Id="rId6" Type="http://schemas.openxmlformats.org/officeDocument/2006/relationships/image" Target="../media/image60.emf"/><Relationship Id="rId5" Type="http://schemas.openxmlformats.org/officeDocument/2006/relationships/package" Target="../embeddings/Microsoft_Visio___20.vsdx"/><Relationship Id="rId4" Type="http://schemas.openxmlformats.org/officeDocument/2006/relationships/oleObject" Target="../embeddings/oleObject20.bin"/></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7.xml"/><Relationship Id="rId1" Type="http://schemas.openxmlformats.org/officeDocument/2006/relationships/vmlDrawing" Target="../drawings/vmlDrawing16.vml"/><Relationship Id="rId6" Type="http://schemas.openxmlformats.org/officeDocument/2006/relationships/image" Target="../media/image61.emf"/><Relationship Id="rId5" Type="http://schemas.openxmlformats.org/officeDocument/2006/relationships/package" Target="../embeddings/Microsoft_Visio___21.vsdx"/><Relationship Id="rId4" Type="http://schemas.openxmlformats.org/officeDocument/2006/relationships/oleObject" Target="../embeddings/oleObject21.bin"/></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7.xml"/><Relationship Id="rId1" Type="http://schemas.openxmlformats.org/officeDocument/2006/relationships/vmlDrawing" Target="../drawings/vmlDrawing17.vml"/><Relationship Id="rId6" Type="http://schemas.openxmlformats.org/officeDocument/2006/relationships/image" Target="../media/image62.emf"/><Relationship Id="rId5" Type="http://schemas.openxmlformats.org/officeDocument/2006/relationships/package" Target="../embeddings/Microsoft_Visio___22.vsdx"/><Relationship Id="rId4" Type="http://schemas.openxmlformats.org/officeDocument/2006/relationships/oleObject" Target="../embeddings/oleObject22.bin"/></Relationships>
</file>

<file path=ppt/slides/_rels/slide4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73.emf"/><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image" Target="../media/image12.emf"/><Relationship Id="rId5" Type="http://schemas.openxmlformats.org/officeDocument/2006/relationships/package" Target="../embeddings/Microsoft_Visio___1.vsdx"/><Relationship Id="rId4" Type="http://schemas.openxmlformats.org/officeDocument/2006/relationships/oleObject" Target="../embeddings/oleObject1.bin"/></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0.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7.xml"/><Relationship Id="rId1" Type="http://schemas.openxmlformats.org/officeDocument/2006/relationships/vmlDrawing" Target="../drawings/vmlDrawing2.vml"/><Relationship Id="rId6" Type="http://schemas.openxmlformats.org/officeDocument/2006/relationships/image" Target="../media/image14.emf"/><Relationship Id="rId5" Type="http://schemas.openxmlformats.org/officeDocument/2006/relationships/package" Target="../embeddings/Microsoft_Visio___2.vsdx"/><Relationship Id="rId4" Type="http://schemas.openxmlformats.org/officeDocument/2006/relationships/oleObject" Target="../embeddings/oleObject2.bin"/></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文本占位符 12"/>
          <p:cNvSpPr>
            <a:spLocks noGrp="1"/>
          </p:cNvSpPr>
          <p:nvPr>
            <p:ph type="body" sz="quarter" idx="17"/>
          </p:nvPr>
        </p:nvSpPr>
        <p:spPr/>
        <p:txBody>
          <a:bodyPr/>
          <a:lstStyle/>
          <a:p>
            <a:r>
              <a:rPr lang="en-US" altLang="zh-CN" dirty="0" smtClean="0"/>
              <a:t>HC12083</a:t>
            </a:r>
            <a:endParaRPr lang="zh-CN" altLang="zh-CN" dirty="0"/>
          </a:p>
        </p:txBody>
      </p:sp>
      <p:sp>
        <p:nvSpPr>
          <p:cNvPr id="10" name="文本占位符 9"/>
          <p:cNvSpPr>
            <a:spLocks noGrp="1"/>
          </p:cNvSpPr>
          <p:nvPr>
            <p:ph type="body" sz="quarter" idx="18"/>
          </p:nvPr>
        </p:nvSpPr>
        <p:spPr/>
        <p:txBody>
          <a:bodyPr/>
          <a:lstStyle/>
          <a:p>
            <a:r>
              <a:rPr lang="en-US" altLang="zh-CN" dirty="0" smtClean="0"/>
              <a:t>FusionSphere</a:t>
            </a:r>
          </a:p>
        </p:txBody>
      </p:sp>
      <p:sp>
        <p:nvSpPr>
          <p:cNvPr id="14" name="文本占位符 13"/>
          <p:cNvSpPr>
            <a:spLocks noGrp="1"/>
          </p:cNvSpPr>
          <p:nvPr>
            <p:ph type="body" sz="quarter" idx="19"/>
          </p:nvPr>
        </p:nvSpPr>
        <p:spPr/>
        <p:txBody>
          <a:bodyPr/>
          <a:lstStyle/>
          <a:p>
            <a:r>
              <a:rPr lang="en-US" dirty="0" smtClean="0"/>
              <a:t>R6</a:t>
            </a:r>
            <a:endParaRPr lang="en-US" dirty="0"/>
          </a:p>
        </p:txBody>
      </p:sp>
      <p:sp>
        <p:nvSpPr>
          <p:cNvPr id="15" name="文本占位符 14"/>
          <p:cNvSpPr>
            <a:spLocks noGrp="1"/>
          </p:cNvSpPr>
          <p:nvPr>
            <p:ph type="body" sz="quarter" idx="20"/>
          </p:nvPr>
        </p:nvSpPr>
        <p:spPr/>
        <p:txBody>
          <a:bodyPr/>
          <a:lstStyle/>
          <a:p>
            <a:r>
              <a:rPr lang="en-US" dirty="0" smtClean="0"/>
              <a:t>V3.0</a:t>
            </a:r>
            <a:endParaRPr lang="en-US" dirty="0"/>
          </a:p>
        </p:txBody>
      </p:sp>
      <p:sp>
        <p:nvSpPr>
          <p:cNvPr id="3" name="文本占位符 2"/>
          <p:cNvSpPr>
            <a:spLocks noGrp="1"/>
          </p:cNvSpPr>
          <p:nvPr>
            <p:ph type="body" sz="quarter" idx="13"/>
          </p:nvPr>
        </p:nvSpPr>
        <p:spPr/>
        <p:txBody>
          <a:bodyPr/>
          <a:lstStyle/>
          <a:p>
            <a:r>
              <a:rPr lang="zh-CN" altLang="en-US" dirty="0"/>
              <a:t>洪飞泷</a:t>
            </a:r>
            <a:r>
              <a:rPr lang="en-US" altLang="zh-CN" dirty="0" smtClean="0"/>
              <a:t>/wx350110</a:t>
            </a:r>
            <a:endParaRPr lang="zh-CN" altLang="en-US" dirty="0"/>
          </a:p>
        </p:txBody>
      </p:sp>
      <p:sp>
        <p:nvSpPr>
          <p:cNvPr id="4" name="文本占位符 3"/>
          <p:cNvSpPr>
            <a:spLocks noGrp="1"/>
          </p:cNvSpPr>
          <p:nvPr>
            <p:ph type="body" sz="quarter" idx="14"/>
          </p:nvPr>
        </p:nvSpPr>
        <p:spPr/>
        <p:txBody>
          <a:bodyPr/>
          <a:lstStyle/>
          <a:p>
            <a:r>
              <a:rPr lang="en-US" altLang="zh-CN" dirty="0" smtClean="0"/>
              <a:t>2017.11.11</a:t>
            </a:r>
            <a:endParaRPr lang="zh-CN" altLang="en-US" dirty="0"/>
          </a:p>
        </p:txBody>
      </p:sp>
      <p:sp>
        <p:nvSpPr>
          <p:cNvPr id="5" name="文本占位符 4"/>
          <p:cNvSpPr>
            <a:spLocks noGrp="1"/>
          </p:cNvSpPr>
          <p:nvPr>
            <p:ph type="body" sz="quarter" idx="15"/>
          </p:nvPr>
        </p:nvSpPr>
        <p:spPr/>
        <p:txBody>
          <a:bodyPr/>
          <a:lstStyle/>
          <a:p>
            <a:endParaRPr lang="zh-CN" altLang="en-US" dirty="0"/>
          </a:p>
        </p:txBody>
      </p:sp>
      <p:sp>
        <p:nvSpPr>
          <p:cNvPr id="6" name="文本占位符 5"/>
          <p:cNvSpPr>
            <a:spLocks noGrp="1"/>
          </p:cNvSpPr>
          <p:nvPr>
            <p:ph type="body" sz="quarter" idx="16"/>
          </p:nvPr>
        </p:nvSpPr>
        <p:spPr/>
        <p:txBody>
          <a:bodyPr/>
          <a:lstStyle/>
          <a:p>
            <a:r>
              <a:rPr lang="zh-CN" altLang="en-US"/>
              <a:t>优化</a:t>
            </a:r>
            <a:endParaRPr lang="en-US" altLang="zh-CN" dirty="0"/>
          </a:p>
        </p:txBody>
      </p:sp>
    </p:spTree>
    <p:extLst>
      <p:ext uri="{BB962C8B-B14F-4D97-AF65-F5344CB8AC3E}">
        <p14:creationId xmlns:p14="http://schemas.microsoft.com/office/powerpoint/2010/main" val="2159292730"/>
      </p:ext>
    </p:extLst>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标题 1"/>
          <p:cNvSpPr>
            <a:spLocks noGrp="1"/>
          </p:cNvSpPr>
          <p:nvPr>
            <p:ph type="title"/>
          </p:nvPr>
        </p:nvSpPr>
        <p:spPr/>
        <p:txBody>
          <a:bodyPr/>
          <a:lstStyle/>
          <a:p>
            <a:r>
              <a:rPr lang="zh-CN" altLang="en-US" smtClean="0"/>
              <a:t>日常运维</a:t>
            </a:r>
          </a:p>
        </p:txBody>
      </p:sp>
      <p:graphicFrame>
        <p:nvGraphicFramePr>
          <p:cNvPr id="3074" name="Object 62"/>
          <p:cNvGraphicFramePr>
            <a:graphicFrameLocks noChangeAspect="1"/>
          </p:cNvGraphicFramePr>
          <p:nvPr>
            <p:extLst>
              <p:ext uri="{D42A27DB-BD31-4B8C-83A1-F6EECF244321}">
                <p14:modId xmlns:p14="http://schemas.microsoft.com/office/powerpoint/2010/main" val="4093173191"/>
              </p:ext>
            </p:extLst>
          </p:nvPr>
        </p:nvGraphicFramePr>
        <p:xfrm>
          <a:off x="762000" y="1376363"/>
          <a:ext cx="6726238" cy="4864100"/>
        </p:xfrm>
        <a:graphic>
          <a:graphicData uri="http://schemas.openxmlformats.org/presentationml/2006/ole">
            <mc:AlternateContent xmlns:mc="http://schemas.openxmlformats.org/markup-compatibility/2006">
              <mc:Choice xmlns:v="urn:schemas-microsoft-com:vml" Requires="v">
                <p:oleObj spid="_x0000_s3106" name="Visio" r:id="rId5" imgW="9515416" imgH="6343709" progId="Visio.Drawing.15">
                  <p:embed/>
                </p:oleObj>
              </mc:Choice>
              <mc:Fallback>
                <p:oleObj name="Visio" r:id="rId5" imgW="9515416" imgH="6343709" progId="Visio.Drawing.15">
                  <p:embed/>
                  <p:pic>
                    <p:nvPicPr>
                      <p:cNvPr id="0" name=""/>
                      <p:cNvPicPr>
                        <a:picLocks noChangeAspect="1" noChangeArrowheads="1"/>
                      </p:cNvPicPr>
                      <p:nvPr/>
                    </p:nvPicPr>
                    <p:blipFill>
                      <a:blip r:embed="rId6"/>
                      <a:srcRect/>
                      <a:stretch>
                        <a:fillRect/>
                      </a:stretch>
                    </p:blipFill>
                    <p:spPr bwMode="auto">
                      <a:xfrm>
                        <a:off x="762000" y="1376363"/>
                        <a:ext cx="6726238" cy="4864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4547389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标题 1"/>
          <p:cNvSpPr>
            <a:spLocks noGrp="1"/>
          </p:cNvSpPr>
          <p:nvPr>
            <p:ph type="title"/>
          </p:nvPr>
        </p:nvSpPr>
        <p:spPr/>
        <p:txBody>
          <a:bodyPr/>
          <a:lstStyle/>
          <a:p>
            <a:r>
              <a:rPr lang="zh-CN" altLang="en-US" smtClean="0"/>
              <a:t>故障处理</a:t>
            </a:r>
          </a:p>
        </p:txBody>
      </p:sp>
      <p:sp>
        <p:nvSpPr>
          <p:cNvPr id="3" name="文本占位符 2"/>
          <p:cNvSpPr>
            <a:spLocks noGrp="1"/>
          </p:cNvSpPr>
          <p:nvPr>
            <p:ph type="body" sz="quarter" idx="10"/>
          </p:nvPr>
        </p:nvSpPr>
        <p:spPr>
          <a:xfrm>
            <a:off x="755650" y="5013152"/>
            <a:ext cx="7920037" cy="1224136"/>
          </a:xfrm>
        </p:spPr>
        <p:txBody>
          <a:bodyPr/>
          <a:lstStyle/>
          <a:p>
            <a:pPr>
              <a:lnSpc>
                <a:spcPct val="100000"/>
              </a:lnSpc>
            </a:pPr>
            <a:r>
              <a:rPr lang="en-US" altLang="zh-CN" sz="1600" dirty="0"/>
              <a:t>OC</a:t>
            </a:r>
            <a:r>
              <a:rPr lang="zh-CN" altLang="en-US" sz="1600" dirty="0"/>
              <a:t>支持与通过短信、</a:t>
            </a:r>
            <a:r>
              <a:rPr lang="en-US" altLang="zh-CN" sz="1600" dirty="0"/>
              <a:t>email</a:t>
            </a:r>
            <a:r>
              <a:rPr lang="zh-CN" altLang="en-US" sz="1600" dirty="0"/>
              <a:t>通知监控人员当前有告警发生。</a:t>
            </a:r>
          </a:p>
          <a:p>
            <a:pPr>
              <a:lnSpc>
                <a:spcPct val="100000"/>
              </a:lnSpc>
            </a:pPr>
            <a:r>
              <a:rPr lang="en-US" altLang="zh-CN" sz="1600" dirty="0"/>
              <a:t>OC</a:t>
            </a:r>
            <a:r>
              <a:rPr lang="zh-CN" altLang="en-US" sz="1600" dirty="0"/>
              <a:t>支持与工单系统对接，可以直接将告警转工单处理。</a:t>
            </a:r>
          </a:p>
          <a:p>
            <a:pPr>
              <a:lnSpc>
                <a:spcPct val="100000"/>
              </a:lnSpc>
            </a:pPr>
            <a:r>
              <a:rPr lang="zh-CN" altLang="en-US" sz="1600" dirty="0"/>
              <a:t>当没有工单系统线上跟踪问题处理时，则需要监控人员与维护人员线下沟通，完成告警处理任务的派发</a:t>
            </a:r>
            <a:r>
              <a:rPr lang="zh-CN" altLang="en-US" sz="1600" dirty="0" smtClean="0"/>
              <a:t>。</a:t>
            </a:r>
            <a:endParaRPr lang="zh-CN" altLang="en-US" sz="1600" dirty="0"/>
          </a:p>
        </p:txBody>
      </p:sp>
      <p:graphicFrame>
        <p:nvGraphicFramePr>
          <p:cNvPr id="4098" name="Object 61"/>
          <p:cNvGraphicFramePr>
            <a:graphicFrameLocks noChangeAspect="1"/>
          </p:cNvGraphicFramePr>
          <p:nvPr>
            <p:extLst>
              <p:ext uri="{D42A27DB-BD31-4B8C-83A1-F6EECF244321}">
                <p14:modId xmlns:p14="http://schemas.microsoft.com/office/powerpoint/2010/main" val="3528676564"/>
              </p:ext>
            </p:extLst>
          </p:nvPr>
        </p:nvGraphicFramePr>
        <p:xfrm>
          <a:off x="755650" y="1376363"/>
          <a:ext cx="7848599" cy="3636789"/>
        </p:xfrm>
        <a:graphic>
          <a:graphicData uri="http://schemas.openxmlformats.org/presentationml/2006/ole">
            <mc:AlternateContent xmlns:mc="http://schemas.openxmlformats.org/markup-compatibility/2006">
              <mc:Choice xmlns:v="urn:schemas-microsoft-com:vml" Requires="v">
                <p:oleObj spid="_x0000_s4130" name="Visio" r:id="rId5" imgW="9867958" imgH="4591030" progId="Visio.Drawing.15">
                  <p:embed/>
                </p:oleObj>
              </mc:Choice>
              <mc:Fallback>
                <p:oleObj name="Visio" r:id="rId5" imgW="9867958" imgH="4591030" progId="Visio.Drawing.15">
                  <p:embed/>
                  <p:pic>
                    <p:nvPicPr>
                      <p:cNvPr id="0" name=""/>
                      <p:cNvPicPr>
                        <a:picLocks noChangeAspect="1" noChangeArrowheads="1"/>
                      </p:cNvPicPr>
                      <p:nvPr/>
                    </p:nvPicPr>
                    <p:blipFill>
                      <a:blip r:embed="rId6"/>
                      <a:srcRect/>
                      <a:stretch>
                        <a:fillRect/>
                      </a:stretch>
                    </p:blipFill>
                    <p:spPr bwMode="auto">
                      <a:xfrm>
                        <a:off x="755650" y="1376363"/>
                        <a:ext cx="7848599" cy="3636789"/>
                      </a:xfrm>
                      <a:prstGeom prst="rect">
                        <a:avLst/>
                      </a:prstGeom>
                      <a:noFill/>
                      <a:ln>
                        <a:noFill/>
                      </a:ln>
                      <a:extLst/>
                    </p:spPr>
                  </p:pic>
                </p:oleObj>
              </mc:Fallback>
            </mc:AlternateContent>
          </a:graphicData>
        </a:graphic>
      </p:graphicFrame>
    </p:spTree>
    <p:extLst>
      <p:ext uri="{BB962C8B-B14F-4D97-AF65-F5344CB8AC3E}">
        <p14:creationId xmlns:p14="http://schemas.microsoft.com/office/powerpoint/2010/main" val="19464232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标题 1"/>
          <p:cNvSpPr>
            <a:spLocks noGrp="1"/>
          </p:cNvSpPr>
          <p:nvPr>
            <p:ph type="title"/>
          </p:nvPr>
        </p:nvSpPr>
        <p:spPr/>
        <p:txBody>
          <a:bodyPr/>
          <a:lstStyle/>
          <a:p>
            <a:r>
              <a:rPr lang="zh-CN" altLang="en-US" smtClean="0"/>
              <a:t>实时监控</a:t>
            </a:r>
          </a:p>
        </p:txBody>
      </p:sp>
      <p:sp>
        <p:nvSpPr>
          <p:cNvPr id="4" name="文本占位符 3"/>
          <p:cNvSpPr>
            <a:spLocks noGrp="1"/>
          </p:cNvSpPr>
          <p:nvPr>
            <p:ph type="body" sz="quarter" idx="10"/>
          </p:nvPr>
        </p:nvSpPr>
        <p:spPr>
          <a:xfrm>
            <a:off x="762839" y="3825044"/>
            <a:ext cx="7920037" cy="1440569"/>
          </a:xfrm>
        </p:spPr>
        <p:txBody>
          <a:bodyPr/>
          <a:lstStyle/>
          <a:p>
            <a:r>
              <a:rPr lang="zh-CN" altLang="en-US" sz="2000" dirty="0"/>
              <a:t>对于重要的设备或服务器，可以采用实时监控的方式以获取更及时的性能</a:t>
            </a:r>
            <a:r>
              <a:rPr lang="zh-CN" altLang="en-US" sz="2000" dirty="0" smtClean="0"/>
              <a:t>信息</a:t>
            </a:r>
            <a:r>
              <a:rPr lang="zh-CN" altLang="en-US" sz="2000" dirty="0"/>
              <a:t>。</a:t>
            </a:r>
          </a:p>
          <a:p>
            <a:r>
              <a:rPr lang="zh-CN" altLang="en-US" sz="2000" dirty="0"/>
              <a:t>使用人员也可以导出性能数据以进一步</a:t>
            </a:r>
            <a:r>
              <a:rPr lang="zh-CN" altLang="en-US" sz="2000" dirty="0" smtClean="0"/>
              <a:t>分析。</a:t>
            </a:r>
            <a:endParaRPr lang="zh-CN" altLang="en-US" sz="2000" dirty="0"/>
          </a:p>
        </p:txBody>
      </p:sp>
      <p:graphicFrame>
        <p:nvGraphicFramePr>
          <p:cNvPr id="5122" name="Object 61"/>
          <p:cNvGraphicFramePr>
            <a:graphicFrameLocks noChangeAspect="1"/>
          </p:cNvGraphicFramePr>
          <p:nvPr>
            <p:extLst>
              <p:ext uri="{D42A27DB-BD31-4B8C-83A1-F6EECF244321}">
                <p14:modId xmlns:p14="http://schemas.microsoft.com/office/powerpoint/2010/main" val="4130815737"/>
              </p:ext>
            </p:extLst>
          </p:nvPr>
        </p:nvGraphicFramePr>
        <p:xfrm>
          <a:off x="888469" y="1844824"/>
          <a:ext cx="7668778" cy="1688496"/>
        </p:xfrm>
        <a:graphic>
          <a:graphicData uri="http://schemas.openxmlformats.org/presentationml/2006/ole">
            <mc:AlternateContent xmlns:mc="http://schemas.openxmlformats.org/markup-compatibility/2006">
              <mc:Choice xmlns:v="urn:schemas-microsoft-com:vml" Requires="v">
                <p:oleObj spid="_x0000_s5153" name="Visio" r:id="rId5" imgW="6096075" imgH="1285964" progId="Visio.Drawing.15">
                  <p:embed/>
                </p:oleObj>
              </mc:Choice>
              <mc:Fallback>
                <p:oleObj name="Visio" r:id="rId5" imgW="6096075" imgH="1285964" progId="Visio.Drawing.15">
                  <p:embed/>
                  <p:pic>
                    <p:nvPicPr>
                      <p:cNvPr id="0" name=""/>
                      <p:cNvPicPr>
                        <a:picLocks noChangeAspect="1" noChangeArrowheads="1"/>
                      </p:cNvPicPr>
                      <p:nvPr/>
                    </p:nvPicPr>
                    <p:blipFill>
                      <a:blip r:embed="rId6"/>
                      <a:srcRect/>
                      <a:stretch>
                        <a:fillRect/>
                      </a:stretch>
                    </p:blipFill>
                    <p:spPr bwMode="auto">
                      <a:xfrm>
                        <a:off x="888469" y="1844824"/>
                        <a:ext cx="7668778" cy="1688496"/>
                      </a:xfrm>
                      <a:prstGeom prst="rect">
                        <a:avLst/>
                      </a:prstGeom>
                      <a:noFill/>
                      <a:ln>
                        <a:noFill/>
                      </a:ln>
                      <a:extLst/>
                    </p:spPr>
                  </p:pic>
                </p:oleObj>
              </mc:Fallback>
            </mc:AlternateContent>
          </a:graphicData>
        </a:graphic>
      </p:graphicFrame>
    </p:spTree>
    <p:extLst>
      <p:ext uri="{BB962C8B-B14F-4D97-AF65-F5344CB8AC3E}">
        <p14:creationId xmlns:p14="http://schemas.microsoft.com/office/powerpoint/2010/main" val="5447725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标题 1"/>
          <p:cNvSpPr>
            <a:spLocks noGrp="1"/>
          </p:cNvSpPr>
          <p:nvPr>
            <p:ph type="title"/>
          </p:nvPr>
        </p:nvSpPr>
        <p:spPr/>
        <p:txBody>
          <a:bodyPr/>
          <a:lstStyle/>
          <a:p>
            <a:r>
              <a:rPr lang="zh-CN" altLang="en-US" smtClean="0"/>
              <a:t>报表查看</a:t>
            </a:r>
          </a:p>
        </p:txBody>
      </p:sp>
      <p:sp>
        <p:nvSpPr>
          <p:cNvPr id="6" name="文本占位符 5"/>
          <p:cNvSpPr>
            <a:spLocks noGrp="1"/>
          </p:cNvSpPr>
          <p:nvPr>
            <p:ph type="body" sz="quarter" idx="10"/>
          </p:nvPr>
        </p:nvSpPr>
        <p:spPr>
          <a:xfrm>
            <a:off x="755650" y="4545124"/>
            <a:ext cx="7920037" cy="1051542"/>
          </a:xfrm>
        </p:spPr>
        <p:txBody>
          <a:bodyPr/>
          <a:lstStyle/>
          <a:p>
            <a:r>
              <a:rPr lang="zh-CN" altLang="en-US" sz="2000" dirty="0"/>
              <a:t>监控人员、管理员需要定期获取当前系统的整体情况，</a:t>
            </a:r>
            <a:r>
              <a:rPr lang="en-US" altLang="zh-CN" sz="2000" dirty="0"/>
              <a:t>OC</a:t>
            </a:r>
            <a:r>
              <a:rPr lang="zh-CN" altLang="en-US" sz="2000" dirty="0"/>
              <a:t>提供了丰富的报表功能</a:t>
            </a:r>
            <a:r>
              <a:rPr lang="zh-CN" altLang="en-US" sz="2000" dirty="0" smtClean="0"/>
              <a:t>。</a:t>
            </a:r>
            <a:endParaRPr lang="zh-CN" altLang="en-US" sz="2000" dirty="0"/>
          </a:p>
        </p:txBody>
      </p:sp>
      <p:sp>
        <p:nvSpPr>
          <p:cNvPr id="13" name="内容占位符 2"/>
          <p:cNvSpPr txBox="1">
            <a:spLocks/>
          </p:cNvSpPr>
          <p:nvPr/>
        </p:nvSpPr>
        <p:spPr>
          <a:xfrm>
            <a:off x="755650" y="3897313"/>
            <a:ext cx="7831138" cy="1057275"/>
          </a:xfrm>
          <a:prstGeom prst="rect">
            <a:avLst/>
          </a:prstGeom>
        </p:spPr>
        <p:txBody>
          <a:bodyPr/>
          <a:lstStyle>
            <a:lvl1pPr marL="301625" indent="-301625" algn="l" defTabSz="801688" rtl="0" eaLnBrk="0" fontAlgn="base" hangingPunct="0">
              <a:lnSpc>
                <a:spcPct val="140000"/>
              </a:lnSpc>
              <a:spcBef>
                <a:spcPct val="30000"/>
              </a:spcBef>
              <a:spcAft>
                <a:spcPct val="0"/>
              </a:spcAft>
              <a:buClr>
                <a:srgbClr val="808080"/>
              </a:buClr>
              <a:buSzPct val="60000"/>
              <a:buFont typeface="Wingdings" pitchFamily="2" charset="2"/>
              <a:buChar char="l"/>
              <a:defRPr sz="2200">
                <a:solidFill>
                  <a:schemeClr val="tx1"/>
                </a:solidFill>
                <a:latin typeface="+mn-lt"/>
                <a:ea typeface="+mn-ea"/>
                <a:cs typeface="+mn-cs"/>
              </a:defRPr>
            </a:lvl1pPr>
            <a:lvl2pPr marL="654050" indent="-252413" algn="l" defTabSz="801688" rtl="0" eaLnBrk="0" fontAlgn="base" hangingPunct="0">
              <a:lnSpc>
                <a:spcPct val="140000"/>
              </a:lnSpc>
              <a:spcBef>
                <a:spcPct val="30000"/>
              </a:spcBef>
              <a:spcAft>
                <a:spcPct val="0"/>
              </a:spcAft>
              <a:buClr>
                <a:schemeClr val="tx1"/>
              </a:buClr>
              <a:buSzPct val="50000"/>
              <a:buFont typeface="Wingdings" pitchFamily="2" charset="2"/>
              <a:buChar char="p"/>
              <a:defRPr sz="2000">
                <a:solidFill>
                  <a:schemeClr val="tx1"/>
                </a:solidFill>
                <a:latin typeface="+mn-lt"/>
                <a:ea typeface="+mn-ea"/>
              </a:defRPr>
            </a:lvl2pPr>
            <a:lvl3pPr marL="1003300" indent="-201613" algn="l" defTabSz="801688" rtl="0" eaLnBrk="0" fontAlgn="base" hangingPunct="0">
              <a:lnSpc>
                <a:spcPct val="140000"/>
              </a:lnSpc>
              <a:spcBef>
                <a:spcPct val="30000"/>
              </a:spcBef>
              <a:spcAft>
                <a:spcPct val="0"/>
              </a:spcAft>
              <a:buSzPct val="50000"/>
              <a:buFont typeface="Wingdings" panose="05000000000000000000" pitchFamily="2" charset="2"/>
              <a:buChar char="n"/>
              <a:defRPr sz="2400">
                <a:solidFill>
                  <a:schemeClr val="tx1"/>
                </a:solidFill>
                <a:latin typeface="FrutigerNext LT Light" pitchFamily="34" charset="0"/>
                <a:ea typeface="+mn-ea"/>
              </a:defRPr>
            </a:lvl3pPr>
            <a:lvl4pPr marL="1400175" indent="-198438" algn="l" defTabSz="801688" rtl="0" eaLnBrk="0" fontAlgn="base" hangingPunct="0">
              <a:lnSpc>
                <a:spcPct val="140000"/>
              </a:lnSpc>
              <a:spcBef>
                <a:spcPct val="30000"/>
              </a:spcBef>
              <a:spcAft>
                <a:spcPct val="0"/>
              </a:spcAft>
              <a:buChar char="–"/>
              <a:defRPr sz="1600">
                <a:solidFill>
                  <a:schemeClr val="tx1"/>
                </a:solidFill>
                <a:latin typeface="+mj-lt"/>
                <a:ea typeface="+mn-ea"/>
              </a:defRPr>
            </a:lvl4pPr>
            <a:lvl5pPr marL="1801813" indent="-201613" algn="l" defTabSz="801688" rtl="0" eaLnBrk="0" fontAlgn="base" hangingPunct="0">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013" indent="-201613" algn="l" defTabSz="801688"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213" indent="-201613" algn="l" defTabSz="801688"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413" indent="-201613" algn="l" defTabSz="801688"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613" indent="-201613" algn="l" defTabSz="801688"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a:lstStyle>
          <a:p>
            <a:pPr marL="301625" lvl="1" indent="-301625" eaLnBrk="1" hangingPunct="1">
              <a:buClr>
                <a:srgbClr val="808080"/>
              </a:buClr>
              <a:buSzPct val="60000"/>
              <a:buFont typeface="Wingdings" pitchFamily="2" charset="2"/>
              <a:buChar char="l"/>
              <a:defRPr/>
            </a:pPr>
            <a:endParaRPr lang="en-US" altLang="zh-CN" sz="1200" kern="0" dirty="0" smtClean="0"/>
          </a:p>
          <a:p>
            <a:pPr marL="301625" lvl="1" indent="-301625" eaLnBrk="1" hangingPunct="1">
              <a:buClr>
                <a:srgbClr val="808080"/>
              </a:buClr>
              <a:buSzPct val="60000"/>
              <a:buFont typeface="Wingdings" pitchFamily="2" charset="2"/>
              <a:buChar char="l"/>
              <a:defRPr/>
            </a:pPr>
            <a:endParaRPr lang="en-US" altLang="zh-CN" sz="1200" kern="0" dirty="0" smtClean="0"/>
          </a:p>
        </p:txBody>
      </p:sp>
      <p:graphicFrame>
        <p:nvGraphicFramePr>
          <p:cNvPr id="6146" name="Object 61"/>
          <p:cNvGraphicFramePr>
            <a:graphicFrameLocks noChangeAspect="1"/>
          </p:cNvGraphicFramePr>
          <p:nvPr>
            <p:extLst>
              <p:ext uri="{D42A27DB-BD31-4B8C-83A1-F6EECF244321}">
                <p14:modId xmlns:p14="http://schemas.microsoft.com/office/powerpoint/2010/main" val="3307601966"/>
              </p:ext>
            </p:extLst>
          </p:nvPr>
        </p:nvGraphicFramePr>
        <p:xfrm>
          <a:off x="743889" y="1611867"/>
          <a:ext cx="7824787" cy="2817812"/>
        </p:xfrm>
        <a:graphic>
          <a:graphicData uri="http://schemas.openxmlformats.org/presentationml/2006/ole">
            <mc:AlternateContent xmlns:mc="http://schemas.openxmlformats.org/markup-compatibility/2006">
              <mc:Choice xmlns:v="urn:schemas-microsoft-com:vml" Requires="v">
                <p:oleObj spid="_x0000_s6178" name="Visio" r:id="rId5" imgW="9648767" imgH="3314784" progId="Visio.Drawing.15">
                  <p:embed/>
                </p:oleObj>
              </mc:Choice>
              <mc:Fallback>
                <p:oleObj name="Visio" r:id="rId5" imgW="9648767" imgH="3314784" progId="Visio.Drawing.15">
                  <p:embed/>
                  <p:pic>
                    <p:nvPicPr>
                      <p:cNvPr id="0" name=""/>
                      <p:cNvPicPr>
                        <a:picLocks noChangeAspect="1" noChangeArrowheads="1"/>
                      </p:cNvPicPr>
                      <p:nvPr/>
                    </p:nvPicPr>
                    <p:blipFill>
                      <a:blip r:embed="rId6"/>
                      <a:srcRect/>
                      <a:stretch>
                        <a:fillRect/>
                      </a:stretch>
                    </p:blipFill>
                    <p:spPr bwMode="auto">
                      <a:xfrm>
                        <a:off x="743889" y="1611867"/>
                        <a:ext cx="7824787" cy="281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9943919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标题 1"/>
          <p:cNvSpPr>
            <a:spLocks noGrp="1"/>
          </p:cNvSpPr>
          <p:nvPr>
            <p:ph type="title"/>
          </p:nvPr>
        </p:nvSpPr>
        <p:spPr/>
        <p:txBody>
          <a:bodyPr/>
          <a:lstStyle/>
          <a:p>
            <a:r>
              <a:rPr lang="zh-CN" altLang="en-US" smtClean="0"/>
              <a:t>日志审计</a:t>
            </a:r>
          </a:p>
        </p:txBody>
      </p:sp>
      <p:sp>
        <p:nvSpPr>
          <p:cNvPr id="4" name="文本占位符 3"/>
          <p:cNvSpPr>
            <a:spLocks noGrp="1"/>
          </p:cNvSpPr>
          <p:nvPr>
            <p:ph type="body" sz="quarter" idx="10"/>
          </p:nvPr>
        </p:nvSpPr>
        <p:spPr>
          <a:xfrm>
            <a:off x="755650" y="4440817"/>
            <a:ext cx="7848600" cy="1796471"/>
          </a:xfrm>
        </p:spPr>
        <p:txBody>
          <a:bodyPr/>
          <a:lstStyle/>
          <a:p>
            <a:r>
              <a:rPr lang="zh-CN" altLang="en-US" sz="1800" dirty="0"/>
              <a:t>系统管理员，依据所在数据中心的安全策略进行安全审计时，可以在</a:t>
            </a:r>
            <a:r>
              <a:rPr lang="en-US" altLang="zh-CN" sz="1800" dirty="0"/>
              <a:t>OperationCenter</a:t>
            </a:r>
            <a:r>
              <a:rPr lang="zh-CN" altLang="en-US" sz="1800" dirty="0"/>
              <a:t>上查看日志，判断是否正常。正常时，任务结束。</a:t>
            </a:r>
          </a:p>
          <a:p>
            <a:r>
              <a:rPr lang="zh-CN" altLang="en-US" sz="1800" dirty="0"/>
              <a:t>系统管理员发现存在异常情况时，需要确认问题并向运维主管汇报。运维主管决策后，再进行处理，并记录相应的处理结果。</a:t>
            </a:r>
          </a:p>
          <a:p>
            <a:endParaRPr lang="en-US" sz="1800" dirty="0"/>
          </a:p>
        </p:txBody>
      </p:sp>
      <p:graphicFrame>
        <p:nvGraphicFramePr>
          <p:cNvPr id="7170" name="Object 44"/>
          <p:cNvGraphicFramePr>
            <a:graphicFrameLocks noChangeAspect="1"/>
          </p:cNvGraphicFramePr>
          <p:nvPr>
            <p:extLst>
              <p:ext uri="{D42A27DB-BD31-4B8C-83A1-F6EECF244321}">
                <p14:modId xmlns:p14="http://schemas.microsoft.com/office/powerpoint/2010/main" val="3364644675"/>
              </p:ext>
            </p:extLst>
          </p:nvPr>
        </p:nvGraphicFramePr>
        <p:xfrm>
          <a:off x="755650" y="1376362"/>
          <a:ext cx="7848600" cy="3079259"/>
        </p:xfrm>
        <a:graphic>
          <a:graphicData uri="http://schemas.openxmlformats.org/presentationml/2006/ole">
            <mc:AlternateContent xmlns:mc="http://schemas.openxmlformats.org/markup-compatibility/2006">
              <mc:Choice xmlns:v="urn:schemas-microsoft-com:vml" Requires="v">
                <p:oleObj spid="_x0000_s7202" name="Visio" r:id="rId5" imgW="9001178" imgH="3790947" progId="Visio.Drawing.15">
                  <p:embed/>
                </p:oleObj>
              </mc:Choice>
              <mc:Fallback>
                <p:oleObj name="Visio" r:id="rId5" imgW="9001178" imgH="3790947" progId="Visio.Drawing.15">
                  <p:embed/>
                  <p:pic>
                    <p:nvPicPr>
                      <p:cNvPr id="0" name=""/>
                      <p:cNvPicPr>
                        <a:picLocks noChangeAspect="1" noChangeArrowheads="1"/>
                      </p:cNvPicPr>
                      <p:nvPr/>
                    </p:nvPicPr>
                    <p:blipFill>
                      <a:blip r:embed="rId6"/>
                      <a:srcRect/>
                      <a:stretch>
                        <a:fillRect/>
                      </a:stretch>
                    </p:blipFill>
                    <p:spPr bwMode="auto">
                      <a:xfrm>
                        <a:off x="755650" y="1376362"/>
                        <a:ext cx="7848600" cy="3079259"/>
                      </a:xfrm>
                      <a:prstGeom prst="rect">
                        <a:avLst/>
                      </a:prstGeom>
                      <a:noFill/>
                      <a:ln>
                        <a:noFill/>
                      </a:ln>
                      <a:extLst/>
                    </p:spPr>
                  </p:pic>
                </p:oleObj>
              </mc:Fallback>
            </mc:AlternateContent>
          </a:graphicData>
        </a:graphic>
      </p:graphicFrame>
    </p:spTree>
    <p:extLst>
      <p:ext uri="{BB962C8B-B14F-4D97-AF65-F5344CB8AC3E}">
        <p14:creationId xmlns:p14="http://schemas.microsoft.com/office/powerpoint/2010/main" val="31990082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标题 1"/>
          <p:cNvSpPr>
            <a:spLocks noGrp="1"/>
          </p:cNvSpPr>
          <p:nvPr>
            <p:ph type="title"/>
          </p:nvPr>
        </p:nvSpPr>
        <p:spPr/>
        <p:txBody>
          <a:bodyPr/>
          <a:lstStyle/>
          <a:p>
            <a:r>
              <a:rPr lang="zh-CN" altLang="en-US" smtClean="0"/>
              <a:t>扩容</a:t>
            </a:r>
          </a:p>
        </p:txBody>
      </p:sp>
      <p:sp>
        <p:nvSpPr>
          <p:cNvPr id="2" name="文本占位符 1"/>
          <p:cNvSpPr>
            <a:spLocks noGrp="1"/>
          </p:cNvSpPr>
          <p:nvPr>
            <p:ph type="body" sz="quarter" idx="10"/>
          </p:nvPr>
        </p:nvSpPr>
        <p:spPr>
          <a:xfrm>
            <a:off x="757975" y="5421858"/>
            <a:ext cx="7920037" cy="420575"/>
          </a:xfrm>
        </p:spPr>
        <p:txBody>
          <a:bodyPr/>
          <a:lstStyle/>
          <a:p>
            <a:r>
              <a:rPr lang="zh-CN" altLang="en-US" sz="1800" dirty="0"/>
              <a:t>基于容量阈值告警及容量监控功能，监控人员能及时识别当前系统的扩容需求。</a:t>
            </a:r>
          </a:p>
          <a:p>
            <a:endParaRPr lang="en-US" sz="1800" dirty="0"/>
          </a:p>
        </p:txBody>
      </p:sp>
      <p:graphicFrame>
        <p:nvGraphicFramePr>
          <p:cNvPr id="8194" name="Object 36"/>
          <p:cNvGraphicFramePr>
            <a:graphicFrameLocks noChangeAspect="1"/>
          </p:cNvGraphicFramePr>
          <p:nvPr>
            <p:extLst>
              <p:ext uri="{D42A27DB-BD31-4B8C-83A1-F6EECF244321}">
                <p14:modId xmlns:p14="http://schemas.microsoft.com/office/powerpoint/2010/main" val="1044934793"/>
              </p:ext>
            </p:extLst>
          </p:nvPr>
        </p:nvGraphicFramePr>
        <p:xfrm>
          <a:off x="881855" y="1376363"/>
          <a:ext cx="7524750" cy="3924845"/>
        </p:xfrm>
        <a:graphic>
          <a:graphicData uri="http://schemas.openxmlformats.org/presentationml/2006/ole">
            <mc:AlternateContent xmlns:mc="http://schemas.openxmlformats.org/markup-compatibility/2006">
              <mc:Choice xmlns:v="urn:schemas-microsoft-com:vml" Requires="v">
                <p:oleObj spid="_x0000_s8225" name="Visio" r:id="rId5" imgW="9553477" imgH="5238871" progId="Visio.Drawing.15">
                  <p:embed/>
                </p:oleObj>
              </mc:Choice>
              <mc:Fallback>
                <p:oleObj name="Visio" r:id="rId5" imgW="9553477" imgH="5238871" progId="Visio.Drawing.15">
                  <p:embed/>
                  <p:pic>
                    <p:nvPicPr>
                      <p:cNvPr id="0" name=""/>
                      <p:cNvPicPr>
                        <a:picLocks noChangeAspect="1" noChangeArrowheads="1"/>
                      </p:cNvPicPr>
                      <p:nvPr/>
                    </p:nvPicPr>
                    <p:blipFill>
                      <a:blip r:embed="rId6"/>
                      <a:srcRect/>
                      <a:stretch>
                        <a:fillRect/>
                      </a:stretch>
                    </p:blipFill>
                    <p:spPr bwMode="auto">
                      <a:xfrm>
                        <a:off x="881855" y="1376363"/>
                        <a:ext cx="7524750" cy="3924845"/>
                      </a:xfrm>
                      <a:prstGeom prst="rect">
                        <a:avLst/>
                      </a:prstGeom>
                      <a:noFill/>
                      <a:ln>
                        <a:noFill/>
                      </a:ln>
                      <a:extLst/>
                    </p:spPr>
                  </p:pic>
                </p:oleObj>
              </mc:Fallback>
            </mc:AlternateContent>
          </a:graphicData>
        </a:graphic>
      </p:graphicFrame>
    </p:spTree>
    <p:extLst>
      <p:ext uri="{BB962C8B-B14F-4D97-AF65-F5344CB8AC3E}">
        <p14:creationId xmlns:p14="http://schemas.microsoft.com/office/powerpoint/2010/main" val="38219827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a:xfrm>
            <a:off x="684213" y="1376363"/>
            <a:ext cx="7920037" cy="3924300"/>
          </a:xfrm>
        </p:spPr>
        <p:txBody>
          <a:bodyPr/>
          <a:lstStyle/>
          <a:p>
            <a:pPr marL="419100" indent="-419100" eaLnBrk="1" hangingPunct="1">
              <a:buSzTx/>
              <a:buFont typeface="Wingdings" pitchFamily="2" charset="2"/>
              <a:buAutoNum type="arabicPeriod"/>
              <a:defRPr/>
            </a:pPr>
            <a:r>
              <a:rPr lang="zh-CN" altLang="en-US" dirty="0">
                <a:solidFill>
                  <a:srgbClr val="777777"/>
                </a:solidFill>
              </a:rPr>
              <a:t>运维架构</a:t>
            </a:r>
            <a:endParaRPr lang="en-US" altLang="zh-CN" dirty="0">
              <a:solidFill>
                <a:srgbClr val="777777"/>
              </a:solidFill>
            </a:endParaRPr>
          </a:p>
          <a:p>
            <a:pPr marL="419100" indent="-419100">
              <a:buSzTx/>
              <a:buFont typeface="Wingdings" pitchFamily="2" charset="2"/>
              <a:buAutoNum type="arabicPeriod"/>
              <a:defRPr/>
            </a:pPr>
            <a:r>
              <a:rPr lang="zh-CN" altLang="en-US" dirty="0">
                <a:solidFill>
                  <a:srgbClr val="777777"/>
                </a:solidFill>
              </a:rPr>
              <a:t>运维场景</a:t>
            </a:r>
            <a:endParaRPr lang="en-US" altLang="zh-CN" dirty="0">
              <a:solidFill>
                <a:srgbClr val="777777"/>
              </a:solidFill>
            </a:endParaRPr>
          </a:p>
          <a:p>
            <a:pPr marL="419100" indent="-419100">
              <a:buSzTx/>
              <a:buFont typeface="Wingdings" pitchFamily="2" charset="2"/>
              <a:buAutoNum type="arabicPeriod"/>
              <a:defRPr/>
            </a:pPr>
            <a:r>
              <a:rPr lang="zh-CN" altLang="en-US" b="1" dirty="0"/>
              <a:t>运维操作</a:t>
            </a:r>
            <a:endParaRPr lang="en-US" altLang="zh-CN" b="1" dirty="0"/>
          </a:p>
          <a:p>
            <a:pPr marL="419100" indent="-419100">
              <a:buSzTx/>
              <a:buFont typeface="Wingdings" pitchFamily="2" charset="2"/>
              <a:buAutoNum type="arabicPeriod"/>
              <a:defRPr/>
            </a:pPr>
            <a:endParaRPr lang="zh-CN" altLang="en-US" b="1" dirty="0"/>
          </a:p>
        </p:txBody>
      </p:sp>
    </p:spTree>
    <p:extLst>
      <p:ext uri="{BB962C8B-B14F-4D97-AF65-F5344CB8AC3E}">
        <p14:creationId xmlns:p14="http://schemas.microsoft.com/office/powerpoint/2010/main" val="26560535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0" name="图片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682460" y="1387429"/>
            <a:ext cx="6066415" cy="319510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43011" name="标题 2"/>
          <p:cNvSpPr>
            <a:spLocks noGrp="1"/>
          </p:cNvSpPr>
          <p:nvPr>
            <p:ph type="title"/>
          </p:nvPr>
        </p:nvSpPr>
        <p:spPr/>
        <p:txBody>
          <a:bodyPr/>
          <a:lstStyle/>
          <a:p>
            <a:r>
              <a:rPr lang="zh-CN" altLang="en-US" dirty="0" smtClean="0"/>
              <a:t>首页 </a:t>
            </a:r>
            <a:r>
              <a:rPr lang="en-US" altLang="zh-CN" dirty="0" smtClean="0"/>
              <a:t>(1/3)</a:t>
            </a:r>
            <a:endParaRPr lang="zh-CN" altLang="en-US" dirty="0" smtClean="0"/>
          </a:p>
        </p:txBody>
      </p:sp>
      <p:sp>
        <p:nvSpPr>
          <p:cNvPr id="43012" name="内容占位符 2"/>
          <p:cNvSpPr>
            <a:spLocks noGrp="1"/>
          </p:cNvSpPr>
          <p:nvPr>
            <p:ph type="body" sz="quarter" idx="10"/>
          </p:nvPr>
        </p:nvSpPr>
        <p:spPr>
          <a:xfrm>
            <a:off x="755650" y="4581128"/>
            <a:ext cx="7920037" cy="1980629"/>
          </a:xfrm>
        </p:spPr>
        <p:txBody>
          <a:bodyPr/>
          <a:lstStyle/>
          <a:p>
            <a:r>
              <a:rPr lang="zh-CN" altLang="en-US" sz="1600" dirty="0" smtClean="0"/>
              <a:t>条幅图片 （可定制）</a:t>
            </a:r>
            <a:endParaRPr lang="en-US" altLang="zh-CN" sz="1600" dirty="0" smtClean="0"/>
          </a:p>
          <a:p>
            <a:r>
              <a:rPr lang="zh-CN" altLang="en-US" sz="1600" dirty="0" smtClean="0"/>
              <a:t>常用场景：提供常用功能的入口，可定制我的场景。</a:t>
            </a:r>
            <a:endParaRPr lang="en-US" altLang="zh-CN" sz="1600" dirty="0" smtClean="0"/>
          </a:p>
          <a:p>
            <a:r>
              <a:rPr lang="zh-CN" altLang="en-US" sz="1600" dirty="0" smtClean="0"/>
              <a:t>我的链接：可配置</a:t>
            </a:r>
            <a:r>
              <a:rPr lang="en-US" altLang="zh-CN" sz="1600" dirty="0" smtClean="0"/>
              <a:t>SSO</a:t>
            </a:r>
            <a:r>
              <a:rPr lang="zh-CN" altLang="en-US" sz="1600" dirty="0" smtClean="0"/>
              <a:t>后，作为各运维子系统的总体入口。</a:t>
            </a:r>
            <a:endParaRPr lang="en-US" altLang="zh-CN" sz="1600" dirty="0" smtClean="0"/>
          </a:p>
          <a:p>
            <a:r>
              <a:rPr lang="zh-CN" altLang="en-US" sz="1600" dirty="0" smtClean="0"/>
              <a:t>我的待办：快速查看工单系统中的待办信息。</a:t>
            </a:r>
            <a:endParaRPr lang="en-US" altLang="zh-CN" sz="1600" dirty="0" smtClean="0"/>
          </a:p>
          <a:p>
            <a:endParaRPr lang="zh-CN" altLang="en-US" sz="1600" dirty="0" smtClean="0"/>
          </a:p>
        </p:txBody>
      </p:sp>
    </p:spTree>
    <p:extLst>
      <p:ext uri="{BB962C8B-B14F-4D97-AF65-F5344CB8AC3E}">
        <p14:creationId xmlns:p14="http://schemas.microsoft.com/office/powerpoint/2010/main" val="37354888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标题 2"/>
          <p:cNvSpPr>
            <a:spLocks noGrp="1"/>
          </p:cNvSpPr>
          <p:nvPr>
            <p:ph type="title"/>
          </p:nvPr>
        </p:nvSpPr>
        <p:spPr/>
        <p:txBody>
          <a:bodyPr/>
          <a:lstStyle/>
          <a:p>
            <a:r>
              <a:rPr lang="zh-CN" altLang="en-US" smtClean="0"/>
              <a:t>首页 </a:t>
            </a:r>
            <a:r>
              <a:rPr lang="en-US" altLang="zh-CN" smtClean="0"/>
              <a:t>(2/3)</a:t>
            </a:r>
            <a:endParaRPr lang="zh-CN" altLang="en-US" dirty="0" smtClean="0"/>
          </a:p>
        </p:txBody>
      </p:sp>
      <p:sp>
        <p:nvSpPr>
          <p:cNvPr id="6" name="内容占位符 2"/>
          <p:cNvSpPr txBox="1">
            <a:spLocks/>
          </p:cNvSpPr>
          <p:nvPr/>
        </p:nvSpPr>
        <p:spPr bwMode="auto">
          <a:xfrm>
            <a:off x="780298" y="4675686"/>
            <a:ext cx="7843837" cy="1561602"/>
          </a:xfrm>
          <a:prstGeom prst="rect">
            <a:avLst/>
          </a:prstGeom>
          <a:noFill/>
          <a:ln>
            <a:noFill/>
          </a:ln>
          <a:extLst/>
        </p:spPr>
        <p:txBody>
          <a:bodyPr lIns="80141" tIns="40071" rIns="80141" bIns="40071"/>
          <a:lstStyle>
            <a:lvl1pPr marL="301625" indent="-301625" algn="l" defTabSz="801688" rtl="0" eaLnBrk="0" fontAlgn="base" hangingPunct="0">
              <a:lnSpc>
                <a:spcPct val="140000"/>
              </a:lnSpc>
              <a:spcBef>
                <a:spcPct val="30000"/>
              </a:spcBef>
              <a:spcAft>
                <a:spcPct val="0"/>
              </a:spcAft>
              <a:buClr>
                <a:srgbClr val="808080"/>
              </a:buClr>
              <a:buSzPct val="60000"/>
              <a:buFont typeface="Wingdings" pitchFamily="2" charset="2"/>
              <a:buChar char="l"/>
              <a:defRPr sz="2200">
                <a:solidFill>
                  <a:schemeClr val="tx1"/>
                </a:solidFill>
                <a:latin typeface="+mn-lt"/>
                <a:ea typeface="+mn-ea"/>
                <a:cs typeface="+mn-cs"/>
              </a:defRPr>
            </a:lvl1pPr>
            <a:lvl2pPr marL="654050" indent="-252413" algn="l" defTabSz="801688" rtl="0" eaLnBrk="0" fontAlgn="base" hangingPunct="0">
              <a:lnSpc>
                <a:spcPct val="140000"/>
              </a:lnSpc>
              <a:spcBef>
                <a:spcPct val="30000"/>
              </a:spcBef>
              <a:spcAft>
                <a:spcPct val="0"/>
              </a:spcAft>
              <a:buClr>
                <a:schemeClr val="tx1"/>
              </a:buClr>
              <a:buSzPct val="50000"/>
              <a:buFont typeface="Wingdings" pitchFamily="2" charset="2"/>
              <a:buChar char="p"/>
              <a:defRPr sz="2000">
                <a:solidFill>
                  <a:schemeClr val="tx1"/>
                </a:solidFill>
                <a:latin typeface="+mn-lt"/>
                <a:ea typeface="+mn-ea"/>
              </a:defRPr>
            </a:lvl2pPr>
            <a:lvl3pPr marL="1003300" indent="-201613" algn="l" defTabSz="801688" rtl="0" eaLnBrk="0" fontAlgn="base" hangingPunct="0">
              <a:lnSpc>
                <a:spcPct val="140000"/>
              </a:lnSpc>
              <a:spcBef>
                <a:spcPct val="30000"/>
              </a:spcBef>
              <a:spcAft>
                <a:spcPct val="0"/>
              </a:spcAft>
              <a:buSzPct val="50000"/>
              <a:buFont typeface="Wingdings" panose="05000000000000000000" pitchFamily="2" charset="2"/>
              <a:buChar char="n"/>
              <a:defRPr sz="2400">
                <a:solidFill>
                  <a:schemeClr val="tx1"/>
                </a:solidFill>
                <a:latin typeface="FrutigerNext LT Light" pitchFamily="34" charset="0"/>
                <a:ea typeface="+mn-ea"/>
              </a:defRPr>
            </a:lvl3pPr>
            <a:lvl4pPr marL="1400175" indent="-198438" algn="l" defTabSz="801688" rtl="0" eaLnBrk="0" fontAlgn="base" hangingPunct="0">
              <a:lnSpc>
                <a:spcPct val="140000"/>
              </a:lnSpc>
              <a:spcBef>
                <a:spcPct val="30000"/>
              </a:spcBef>
              <a:spcAft>
                <a:spcPct val="0"/>
              </a:spcAft>
              <a:buChar char="–"/>
              <a:defRPr sz="1600">
                <a:solidFill>
                  <a:schemeClr val="tx1"/>
                </a:solidFill>
                <a:latin typeface="+mj-lt"/>
                <a:ea typeface="+mn-ea"/>
              </a:defRPr>
            </a:lvl4pPr>
            <a:lvl5pPr marL="1801813" indent="-201613" algn="l" defTabSz="801688" rtl="0" eaLnBrk="0" fontAlgn="base" hangingPunct="0">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013" indent="-201613" algn="l" defTabSz="801688"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213" indent="-201613" algn="l" defTabSz="801688"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413" indent="-201613" algn="l" defTabSz="801688"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613" indent="-201613" algn="l" defTabSz="801688"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a:lstStyle>
          <a:p>
            <a:pPr eaLnBrk="1" hangingPunct="1">
              <a:defRPr/>
            </a:pPr>
            <a:r>
              <a:rPr lang="zh-CN" altLang="en-US" sz="1600" kern="0" dirty="0" smtClean="0"/>
              <a:t>仪表盘提供：资源池实时使用情况、虚拟机</a:t>
            </a:r>
            <a:r>
              <a:rPr lang="en-US" altLang="zh-CN" sz="1600" kern="0" dirty="0" smtClean="0"/>
              <a:t>TOP5</a:t>
            </a:r>
            <a:r>
              <a:rPr lang="zh-CN" altLang="en-US" sz="1600" kern="0" dirty="0" smtClean="0"/>
              <a:t>、资源池分配及使用趋势、</a:t>
            </a:r>
            <a:r>
              <a:rPr lang="zh-CN" altLang="en-US" sz="1600" dirty="0"/>
              <a:t> 虚拟化</a:t>
            </a:r>
            <a:r>
              <a:rPr lang="en-US" altLang="zh-CN" sz="1600" dirty="0"/>
              <a:t>TOP</a:t>
            </a:r>
            <a:r>
              <a:rPr lang="zh-CN" altLang="en-US" sz="1600" dirty="0"/>
              <a:t>资源使用</a:t>
            </a:r>
            <a:r>
              <a:rPr lang="zh-CN" altLang="en-US" sz="1600" dirty="0" smtClean="0"/>
              <a:t>情况、物理</a:t>
            </a:r>
            <a:r>
              <a:rPr lang="zh-CN" altLang="en-US" sz="1600" dirty="0"/>
              <a:t>设备</a:t>
            </a:r>
            <a:r>
              <a:rPr lang="en-US" altLang="zh-CN" sz="1600" dirty="0"/>
              <a:t>TOP5</a:t>
            </a:r>
            <a:r>
              <a:rPr lang="zh-CN" altLang="en-US" sz="1600" dirty="0"/>
              <a:t>使用</a:t>
            </a:r>
            <a:r>
              <a:rPr lang="zh-CN" altLang="en-US" sz="1600" dirty="0" smtClean="0"/>
              <a:t>情况。</a:t>
            </a:r>
            <a:endParaRPr lang="en-US" altLang="zh-CN" sz="1600" dirty="0" smtClean="0"/>
          </a:p>
          <a:p>
            <a:pPr eaLnBrk="1" hangingPunct="1">
              <a:defRPr/>
            </a:pPr>
            <a:r>
              <a:rPr lang="zh-CN" altLang="en-US" sz="1600" dirty="0" smtClean="0"/>
              <a:t>可以自定义上述内容的显示与隐藏。</a:t>
            </a:r>
            <a:endParaRPr lang="en-US" altLang="zh-CN" sz="1600" dirty="0" smtClean="0"/>
          </a:p>
          <a:p>
            <a:pPr eaLnBrk="1" hangingPunct="1">
              <a:defRPr/>
            </a:pPr>
            <a:r>
              <a:rPr lang="zh-CN" altLang="en-US" sz="1600" dirty="0" smtClean="0"/>
              <a:t>可以分</a:t>
            </a:r>
            <a:r>
              <a:rPr lang="en-US" altLang="zh-CN" sz="1600" dirty="0" smtClean="0"/>
              <a:t>DC</a:t>
            </a:r>
            <a:r>
              <a:rPr lang="zh-CN" altLang="en-US" sz="1600" dirty="0" smtClean="0"/>
              <a:t>统计上述内容。</a:t>
            </a:r>
            <a:endParaRPr lang="en-US" altLang="zh-CN" sz="1600" dirty="0" smtClean="0"/>
          </a:p>
        </p:txBody>
      </p:sp>
      <p:pic>
        <p:nvPicPr>
          <p:cNvPr id="44036" name="图片 7"/>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8350" y="1376363"/>
            <a:ext cx="5815013" cy="3168649"/>
          </a:xfrm>
          <a:prstGeom prst="rect">
            <a:avLst/>
          </a:prstGeom>
          <a:noFill/>
          <a:ln w="9525">
            <a:solidFill>
              <a:srgbClr val="808080"/>
            </a:solidFill>
            <a:miter lim="800000"/>
            <a:headEnd/>
            <a:tailEnd/>
          </a:ln>
          <a:extLst>
            <a:ext uri="{909E8E84-426E-40DD-AFC4-6F175D3DCCD1}">
              <a14:hiddenFill xmlns:a14="http://schemas.microsoft.com/office/drawing/2010/main">
                <a:solidFill>
                  <a:srgbClr val="FFFFFF"/>
                </a:solidFill>
              </a14:hiddenFill>
            </a:ext>
          </a:extLst>
        </p:spPr>
      </p:pic>
      <p:pic>
        <p:nvPicPr>
          <p:cNvPr id="44037" name="图片 8"/>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695207" y="3195637"/>
            <a:ext cx="1901825" cy="1349375"/>
          </a:xfrm>
          <a:prstGeom prst="rect">
            <a:avLst/>
          </a:prstGeom>
          <a:noFill/>
          <a:ln w="9525">
            <a:solidFill>
              <a:srgbClr val="808080"/>
            </a:solidFill>
            <a:miter lim="800000"/>
            <a:headEnd/>
            <a:tailEnd/>
          </a:ln>
          <a:extLst>
            <a:ext uri="{909E8E84-426E-40DD-AFC4-6F175D3DCCD1}">
              <a14:hiddenFill xmlns:a14="http://schemas.microsoft.com/office/drawing/2010/main">
                <a:solidFill>
                  <a:srgbClr val="FFFFFF"/>
                </a:solidFill>
              </a14:hiddenFill>
            </a:ext>
          </a:extLst>
        </p:spPr>
      </p:pic>
      <p:sp>
        <p:nvSpPr>
          <p:cNvPr id="10" name="矩形 9"/>
          <p:cNvSpPr/>
          <p:nvPr/>
        </p:nvSpPr>
        <p:spPr>
          <a:xfrm>
            <a:off x="6716216" y="2827200"/>
            <a:ext cx="1859805" cy="276999"/>
          </a:xfrm>
          <a:prstGeom prst="rect">
            <a:avLst/>
          </a:prstGeom>
        </p:spPr>
        <p:txBody>
          <a:bodyPr wrap="none">
            <a:spAutoFit/>
          </a:bodyPr>
          <a:lstStyle/>
          <a:p>
            <a:pPr fontAlgn="t">
              <a:defRPr/>
            </a:pPr>
            <a:r>
              <a:rPr lang="zh-CN" altLang="en-US" sz="1200" b="1" dirty="0">
                <a:ea typeface="华文细黑" panose="02010600040101010101" pitchFamily="2" charset="-122"/>
              </a:rPr>
              <a:t>虚拟化</a:t>
            </a:r>
            <a:r>
              <a:rPr lang="en-US" altLang="zh-CN" sz="1200" b="1" dirty="0">
                <a:ea typeface="华文细黑" panose="02010600040101010101" pitchFamily="2" charset="-122"/>
              </a:rPr>
              <a:t>TOP</a:t>
            </a:r>
            <a:r>
              <a:rPr lang="zh-CN" altLang="en-US" sz="1200" b="1" dirty="0">
                <a:ea typeface="华文细黑" panose="02010600040101010101" pitchFamily="2" charset="-122"/>
              </a:rPr>
              <a:t>资源使用情况</a:t>
            </a:r>
          </a:p>
        </p:txBody>
      </p:sp>
    </p:spTree>
    <p:extLst>
      <p:ext uri="{BB962C8B-B14F-4D97-AF65-F5344CB8AC3E}">
        <p14:creationId xmlns:p14="http://schemas.microsoft.com/office/powerpoint/2010/main" val="13079368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标题 1"/>
          <p:cNvSpPr>
            <a:spLocks noGrp="1"/>
          </p:cNvSpPr>
          <p:nvPr>
            <p:ph type="title"/>
          </p:nvPr>
        </p:nvSpPr>
        <p:spPr/>
        <p:txBody>
          <a:bodyPr/>
          <a:lstStyle/>
          <a:p>
            <a:r>
              <a:rPr lang="zh-CN" altLang="en-US" dirty="0" smtClean="0"/>
              <a:t>首页 </a:t>
            </a:r>
            <a:r>
              <a:rPr lang="en-US" altLang="zh-CN" dirty="0" smtClean="0"/>
              <a:t>(3/3)</a:t>
            </a:r>
            <a:endParaRPr lang="zh-CN" altLang="en-US" dirty="0" smtClean="0"/>
          </a:p>
        </p:txBody>
      </p:sp>
      <p:sp>
        <p:nvSpPr>
          <p:cNvPr id="6" name="内容占位符 2"/>
          <p:cNvSpPr txBox="1">
            <a:spLocks/>
          </p:cNvSpPr>
          <p:nvPr/>
        </p:nvSpPr>
        <p:spPr>
          <a:xfrm>
            <a:off x="781050" y="1265238"/>
            <a:ext cx="7831138" cy="1800225"/>
          </a:xfrm>
          <a:prstGeom prst="rect">
            <a:avLst/>
          </a:prstGeom>
        </p:spPr>
        <p:txBody>
          <a:bodyPr/>
          <a:lstStyle>
            <a:lvl1pPr marL="301625" indent="-301625" algn="l" defTabSz="801688" rtl="0" eaLnBrk="0" fontAlgn="base" hangingPunct="0">
              <a:lnSpc>
                <a:spcPct val="140000"/>
              </a:lnSpc>
              <a:spcBef>
                <a:spcPct val="30000"/>
              </a:spcBef>
              <a:spcAft>
                <a:spcPct val="0"/>
              </a:spcAft>
              <a:buClr>
                <a:srgbClr val="808080"/>
              </a:buClr>
              <a:buSzPct val="60000"/>
              <a:buFont typeface="Wingdings" pitchFamily="2" charset="2"/>
              <a:buChar char="l"/>
              <a:defRPr sz="2200">
                <a:solidFill>
                  <a:schemeClr val="tx1"/>
                </a:solidFill>
                <a:latin typeface="+mn-lt"/>
                <a:ea typeface="+mn-ea"/>
                <a:cs typeface="+mn-cs"/>
              </a:defRPr>
            </a:lvl1pPr>
            <a:lvl2pPr marL="654050" indent="-252413" algn="l" defTabSz="801688" rtl="0" eaLnBrk="0" fontAlgn="base" hangingPunct="0">
              <a:lnSpc>
                <a:spcPct val="140000"/>
              </a:lnSpc>
              <a:spcBef>
                <a:spcPct val="30000"/>
              </a:spcBef>
              <a:spcAft>
                <a:spcPct val="0"/>
              </a:spcAft>
              <a:buClr>
                <a:schemeClr val="tx1"/>
              </a:buClr>
              <a:buSzPct val="50000"/>
              <a:buFont typeface="Wingdings" pitchFamily="2" charset="2"/>
              <a:buChar char="p"/>
              <a:defRPr sz="2000">
                <a:solidFill>
                  <a:schemeClr val="tx1"/>
                </a:solidFill>
                <a:latin typeface="+mn-lt"/>
                <a:ea typeface="+mn-ea"/>
              </a:defRPr>
            </a:lvl2pPr>
            <a:lvl3pPr marL="1003300" indent="-201613" algn="l" defTabSz="801688" rtl="0" eaLnBrk="0" fontAlgn="base" hangingPunct="0">
              <a:lnSpc>
                <a:spcPct val="140000"/>
              </a:lnSpc>
              <a:spcBef>
                <a:spcPct val="30000"/>
              </a:spcBef>
              <a:spcAft>
                <a:spcPct val="0"/>
              </a:spcAft>
              <a:buSzPct val="50000"/>
              <a:buFont typeface="Wingdings" panose="05000000000000000000" pitchFamily="2" charset="2"/>
              <a:buChar char="n"/>
              <a:defRPr sz="2400">
                <a:solidFill>
                  <a:schemeClr val="tx1"/>
                </a:solidFill>
                <a:latin typeface="FrutigerNext LT Light" pitchFamily="34" charset="0"/>
                <a:ea typeface="+mn-ea"/>
              </a:defRPr>
            </a:lvl3pPr>
            <a:lvl4pPr marL="1400175" indent="-198438" algn="l" defTabSz="801688" rtl="0" eaLnBrk="0" fontAlgn="base" hangingPunct="0">
              <a:lnSpc>
                <a:spcPct val="140000"/>
              </a:lnSpc>
              <a:spcBef>
                <a:spcPct val="30000"/>
              </a:spcBef>
              <a:spcAft>
                <a:spcPct val="0"/>
              </a:spcAft>
              <a:buChar char="–"/>
              <a:defRPr sz="1600">
                <a:solidFill>
                  <a:schemeClr val="tx1"/>
                </a:solidFill>
                <a:latin typeface="+mj-lt"/>
                <a:ea typeface="+mn-ea"/>
              </a:defRPr>
            </a:lvl4pPr>
            <a:lvl5pPr marL="1801813" indent="-201613" algn="l" defTabSz="801688" rtl="0" eaLnBrk="0" fontAlgn="base" hangingPunct="0">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013" indent="-201613" algn="l" defTabSz="801688"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213" indent="-201613" algn="l" defTabSz="801688"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413" indent="-201613" algn="l" defTabSz="801688"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613" indent="-201613" algn="l" defTabSz="801688"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a:lstStyle>
          <a:p>
            <a:pPr marL="650875" lvl="2" indent="-301625" eaLnBrk="1" hangingPunct="1">
              <a:buClr>
                <a:srgbClr val="808080"/>
              </a:buClr>
              <a:buSzPct val="60000"/>
              <a:buFont typeface="Wingdings" panose="05000000000000000000" pitchFamily="2" charset="2"/>
              <a:buChar char="l"/>
              <a:defRPr/>
            </a:pPr>
            <a:endParaRPr lang="en-US" altLang="zh-CN" sz="1600" kern="0" dirty="0" smtClean="0"/>
          </a:p>
        </p:txBody>
      </p:sp>
      <p:sp>
        <p:nvSpPr>
          <p:cNvPr id="7" name="内容占位符 2"/>
          <p:cNvSpPr txBox="1">
            <a:spLocks/>
          </p:cNvSpPr>
          <p:nvPr/>
        </p:nvSpPr>
        <p:spPr>
          <a:xfrm>
            <a:off x="652463" y="3770313"/>
            <a:ext cx="7920037" cy="4860925"/>
          </a:xfrm>
          <a:prstGeom prst="rect">
            <a:avLst/>
          </a:prstGeom>
        </p:spPr>
        <p:txBody>
          <a:bodyPr/>
          <a:lstStyle>
            <a:lvl1pPr marL="301625" indent="-301625" algn="l" defTabSz="801688" rtl="0" eaLnBrk="0" fontAlgn="base" hangingPunct="0">
              <a:lnSpc>
                <a:spcPct val="140000"/>
              </a:lnSpc>
              <a:spcBef>
                <a:spcPct val="30000"/>
              </a:spcBef>
              <a:spcAft>
                <a:spcPct val="0"/>
              </a:spcAft>
              <a:buClr>
                <a:srgbClr val="808080"/>
              </a:buClr>
              <a:buSzPct val="60000"/>
              <a:buFont typeface="Wingdings" pitchFamily="2" charset="2"/>
              <a:buChar char="l"/>
              <a:defRPr sz="2200">
                <a:solidFill>
                  <a:schemeClr val="tx1"/>
                </a:solidFill>
                <a:latin typeface="+mn-lt"/>
                <a:ea typeface="+mn-ea"/>
                <a:cs typeface="+mn-cs"/>
              </a:defRPr>
            </a:lvl1pPr>
            <a:lvl2pPr marL="654050" indent="-252413" algn="l" defTabSz="801688" rtl="0" eaLnBrk="0" fontAlgn="base" hangingPunct="0">
              <a:lnSpc>
                <a:spcPct val="140000"/>
              </a:lnSpc>
              <a:spcBef>
                <a:spcPct val="30000"/>
              </a:spcBef>
              <a:spcAft>
                <a:spcPct val="0"/>
              </a:spcAft>
              <a:buClr>
                <a:schemeClr val="tx1"/>
              </a:buClr>
              <a:buSzPct val="50000"/>
              <a:buFont typeface="Wingdings" pitchFamily="2" charset="2"/>
              <a:buChar char="p"/>
              <a:defRPr sz="2000">
                <a:solidFill>
                  <a:schemeClr val="tx1"/>
                </a:solidFill>
                <a:latin typeface="+mn-lt"/>
                <a:ea typeface="+mn-ea"/>
              </a:defRPr>
            </a:lvl2pPr>
            <a:lvl3pPr marL="1003300" indent="-201613" algn="l" defTabSz="801688" rtl="0" eaLnBrk="0" fontAlgn="base" hangingPunct="0">
              <a:lnSpc>
                <a:spcPct val="140000"/>
              </a:lnSpc>
              <a:spcBef>
                <a:spcPct val="30000"/>
              </a:spcBef>
              <a:spcAft>
                <a:spcPct val="0"/>
              </a:spcAft>
              <a:buSzPct val="50000"/>
              <a:buFont typeface="Wingdings" panose="05000000000000000000" pitchFamily="2" charset="2"/>
              <a:buChar char="n"/>
              <a:defRPr sz="2400">
                <a:solidFill>
                  <a:schemeClr val="tx1"/>
                </a:solidFill>
                <a:latin typeface="FrutigerNext LT Light" pitchFamily="34" charset="0"/>
                <a:ea typeface="+mn-ea"/>
              </a:defRPr>
            </a:lvl3pPr>
            <a:lvl4pPr marL="1400175" indent="-198438" algn="l" defTabSz="801688" rtl="0" eaLnBrk="0" fontAlgn="base" hangingPunct="0">
              <a:lnSpc>
                <a:spcPct val="140000"/>
              </a:lnSpc>
              <a:spcBef>
                <a:spcPct val="30000"/>
              </a:spcBef>
              <a:spcAft>
                <a:spcPct val="0"/>
              </a:spcAft>
              <a:buChar char="–"/>
              <a:defRPr sz="1600">
                <a:solidFill>
                  <a:schemeClr val="tx1"/>
                </a:solidFill>
                <a:latin typeface="+mj-lt"/>
                <a:ea typeface="+mn-ea"/>
              </a:defRPr>
            </a:lvl4pPr>
            <a:lvl5pPr marL="1801813" indent="-201613" algn="l" defTabSz="801688" rtl="0" eaLnBrk="0" fontAlgn="base" hangingPunct="0">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013" indent="-201613" algn="l" defTabSz="801688"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213" indent="-201613" algn="l" defTabSz="801688"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413" indent="-201613" algn="l" defTabSz="801688"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613" indent="-201613" algn="l" defTabSz="801688"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a:lstStyle>
          <a:p>
            <a:pPr eaLnBrk="1" hangingPunct="1">
              <a:defRPr/>
            </a:pPr>
            <a:endParaRPr lang="zh-CN" altLang="en-US" sz="1800" kern="0" dirty="0" smtClean="0"/>
          </a:p>
        </p:txBody>
      </p:sp>
      <p:pic>
        <p:nvPicPr>
          <p:cNvPr id="45061" name="图片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25525" y="1420019"/>
            <a:ext cx="7342188" cy="3836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内容占位符 2"/>
          <p:cNvSpPr txBox="1">
            <a:spLocks/>
          </p:cNvSpPr>
          <p:nvPr/>
        </p:nvSpPr>
        <p:spPr bwMode="auto">
          <a:xfrm>
            <a:off x="755650" y="5257006"/>
            <a:ext cx="7927975" cy="836290"/>
          </a:xfrm>
          <a:prstGeom prst="rect">
            <a:avLst/>
          </a:prstGeom>
          <a:noFill/>
          <a:ln>
            <a:noFill/>
          </a:ln>
          <a:extLst/>
        </p:spPr>
        <p:txBody>
          <a:bodyPr lIns="80141" tIns="40071" rIns="80141" bIns="40071"/>
          <a:lstStyle>
            <a:lvl1pPr marL="301625" indent="-301625" algn="l" defTabSz="801688" rtl="0" eaLnBrk="0" fontAlgn="base" hangingPunct="0">
              <a:lnSpc>
                <a:spcPct val="140000"/>
              </a:lnSpc>
              <a:spcBef>
                <a:spcPct val="30000"/>
              </a:spcBef>
              <a:spcAft>
                <a:spcPct val="0"/>
              </a:spcAft>
              <a:buClr>
                <a:srgbClr val="808080"/>
              </a:buClr>
              <a:buSzPct val="60000"/>
              <a:buFont typeface="Wingdings" pitchFamily="2" charset="2"/>
              <a:buChar char="l"/>
              <a:defRPr sz="2200">
                <a:solidFill>
                  <a:schemeClr val="tx1"/>
                </a:solidFill>
                <a:latin typeface="+mn-lt"/>
                <a:ea typeface="+mn-ea"/>
                <a:cs typeface="+mn-cs"/>
              </a:defRPr>
            </a:lvl1pPr>
            <a:lvl2pPr marL="654050" indent="-252413" algn="l" defTabSz="801688" rtl="0" eaLnBrk="0" fontAlgn="base" hangingPunct="0">
              <a:lnSpc>
                <a:spcPct val="140000"/>
              </a:lnSpc>
              <a:spcBef>
                <a:spcPct val="30000"/>
              </a:spcBef>
              <a:spcAft>
                <a:spcPct val="0"/>
              </a:spcAft>
              <a:buClr>
                <a:schemeClr val="tx1"/>
              </a:buClr>
              <a:buSzPct val="50000"/>
              <a:buFont typeface="Wingdings" pitchFamily="2" charset="2"/>
              <a:buChar char="p"/>
              <a:defRPr sz="2000">
                <a:solidFill>
                  <a:schemeClr val="tx1"/>
                </a:solidFill>
                <a:latin typeface="+mn-lt"/>
                <a:ea typeface="+mn-ea"/>
              </a:defRPr>
            </a:lvl2pPr>
            <a:lvl3pPr marL="1003300" indent="-201613" algn="l" defTabSz="801688" rtl="0" eaLnBrk="0" fontAlgn="base" hangingPunct="0">
              <a:lnSpc>
                <a:spcPct val="140000"/>
              </a:lnSpc>
              <a:spcBef>
                <a:spcPct val="30000"/>
              </a:spcBef>
              <a:spcAft>
                <a:spcPct val="0"/>
              </a:spcAft>
              <a:buSzPct val="50000"/>
              <a:buFont typeface="Wingdings" panose="05000000000000000000" pitchFamily="2" charset="2"/>
              <a:buChar char="n"/>
              <a:defRPr sz="2400">
                <a:solidFill>
                  <a:schemeClr val="tx1"/>
                </a:solidFill>
                <a:latin typeface="FrutigerNext LT Light" pitchFamily="34" charset="0"/>
                <a:ea typeface="+mn-ea"/>
              </a:defRPr>
            </a:lvl3pPr>
            <a:lvl4pPr marL="1400175" indent="-198438" algn="l" defTabSz="801688" rtl="0" eaLnBrk="0" fontAlgn="base" hangingPunct="0">
              <a:lnSpc>
                <a:spcPct val="140000"/>
              </a:lnSpc>
              <a:spcBef>
                <a:spcPct val="30000"/>
              </a:spcBef>
              <a:spcAft>
                <a:spcPct val="0"/>
              </a:spcAft>
              <a:buChar char="–"/>
              <a:defRPr sz="1600">
                <a:solidFill>
                  <a:schemeClr val="tx1"/>
                </a:solidFill>
                <a:latin typeface="+mj-lt"/>
                <a:ea typeface="+mn-ea"/>
              </a:defRPr>
            </a:lvl4pPr>
            <a:lvl5pPr marL="1801813" indent="-201613" algn="l" defTabSz="801688" rtl="0" eaLnBrk="0" fontAlgn="base" hangingPunct="0">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013" indent="-201613" algn="l" defTabSz="801688"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213" indent="-201613" algn="l" defTabSz="801688"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413" indent="-201613" algn="l" defTabSz="801688"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613" indent="-201613" algn="l" defTabSz="801688"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a:lstStyle>
          <a:p>
            <a:pPr eaLnBrk="1" hangingPunct="1">
              <a:defRPr/>
            </a:pPr>
            <a:r>
              <a:rPr lang="zh-CN" altLang="en-US" sz="1800" kern="0" dirty="0" smtClean="0"/>
              <a:t>在仪表盘页面定制大屏后，可以切换大屏显示。</a:t>
            </a:r>
            <a:endParaRPr lang="en-US" altLang="zh-CN" sz="1800" kern="0" dirty="0" smtClean="0"/>
          </a:p>
          <a:p>
            <a:pPr eaLnBrk="1" hangingPunct="1">
              <a:defRPr/>
            </a:pPr>
            <a:r>
              <a:rPr lang="zh-CN" altLang="en-US" sz="1800" kern="0" dirty="0"/>
              <a:t>大</a:t>
            </a:r>
            <a:r>
              <a:rPr lang="zh-CN" altLang="en-US" sz="1800" kern="0" dirty="0" smtClean="0"/>
              <a:t>屏显示的内容同仪表盘。</a:t>
            </a:r>
          </a:p>
        </p:txBody>
      </p:sp>
    </p:spTree>
    <p:extLst>
      <p:ext uri="{BB962C8B-B14F-4D97-AF65-F5344CB8AC3E}">
        <p14:creationId xmlns:p14="http://schemas.microsoft.com/office/powerpoint/2010/main" val="16867670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38"/>
          <p:cNvSpPr>
            <a:spLocks noGrp="1" noChangeArrowheads="1"/>
          </p:cNvSpPr>
          <p:nvPr>
            <p:ph type="ctrTitle"/>
          </p:nvPr>
        </p:nvSpPr>
        <p:spPr>
          <a:xfrm>
            <a:off x="755650" y="1419225"/>
            <a:ext cx="6011863" cy="1470025"/>
          </a:xfrm>
          <a:ln/>
          <a:extLst>
            <a:ext uri="{91240B29-F687-4F45-9708-019B960494DF}">
              <a14:hiddenLine xmlns:a14="http://schemas.microsoft.com/office/drawing/2010/main" w="9525" algn="ctr">
                <a:solidFill>
                  <a:srgbClr val="000000"/>
                </a:solidFill>
                <a:miter lim="800000"/>
                <a:headEnd/>
                <a:tailEnd/>
              </a14:hiddenLine>
            </a:ext>
          </a:extLst>
        </p:spPr>
        <p:txBody>
          <a:bodyPr/>
          <a:lstStyle/>
          <a:p>
            <a:r>
              <a:rPr lang="en-US" altLang="zh-CN" sz="4400" dirty="0" err="1" smtClean="0"/>
              <a:t>ManageOne</a:t>
            </a:r>
            <a:r>
              <a:rPr lang="en-US" altLang="zh-CN" sz="4400" dirty="0" smtClean="0"/>
              <a:t> </a:t>
            </a:r>
            <a:r>
              <a:rPr lang="zh-CN" altLang="en-US" sz="4400" dirty="0" smtClean="0"/>
              <a:t>运维</a:t>
            </a:r>
            <a:r>
              <a:rPr lang="zh-CN" altLang="en-US" sz="4400" dirty="0"/>
              <a:t>中心</a:t>
            </a:r>
            <a:r>
              <a:rPr lang="en-US" altLang="zh-CN" sz="4400" dirty="0" smtClean="0"/>
              <a:t>(OC)</a:t>
            </a:r>
            <a:r>
              <a:rPr lang="zh-CN" altLang="en-US" sz="4400" dirty="0" smtClean="0"/>
              <a:t>介绍</a:t>
            </a:r>
            <a:endParaRPr lang="zh-CN" altLang="en-US" dirty="0" smtClean="0"/>
          </a:p>
        </p:txBody>
      </p:sp>
      <p:sp>
        <p:nvSpPr>
          <p:cNvPr id="35843" name="DtsShapeName" descr="8CE5295821885C70CB254E5500C4G505083E@F83E@PB26513!!!!!!BIHO@]b26513!!!!@5E19B011306188854E31!籽吓纪撑泞变/qqu!!!!!!!!!!!!!!!!!!!!!!!!!!!!!!!!!!!!!!!!!!!!!!!!!!!!!!!!!!!!!!!!!!!!!!!!!!!!!!!!!!!!!!!!!!!!!!!!!!!!!!!!!!!!!!!!!!!!!!!!!!!!!!!!!!!!!!!!!!!!!!!!!!!!!!!!!!!!!!!!!!!!!!!!!!!!!!!!!!!!!!!!!!!!!!!!!!!!!!!!!!!!!!!!!!!!!!!!!!!!!!!!!!!!!!!!!!!!!!!!!!!!!!!!!!!!!!!!!!!!!!!!!!!!!!!!!!!!!!!!!!!!!!!!!!!!!!!!!!!!!!!!!!!!!!!!!!!!!!!!!!!!!!!!!!!!!!!!!!!!!!!!!!!!!!!!!!!!!!!!!!!!!!!!!!!!!!!!!!!!!!!!!!!!!!!!!!!!!!!!!!!!!!!!!!!!!!!!!!!!!!!!!!!!!!!!!!!!!!!!!!!!!!!!!!!!!!!!!!!!!!!!!!!!!!!!!!!!!!!!!!!!!!!!!!!!!!!!!!!!!!!!!!!!!!!!!!!!!!!!!!!!!!!!!!!!!!!!!!!!!!!!!!!!!!!!!!!!!!!!!!!!!!!!!!!!!!!!!!!!!!!!!!!!!!!!!!!!!!!!!!!!!!!!!!!!!!!!!!!!!!!!!!!!!!!!!!!!!!!!!!!!!!!!!!!!!!!!!!!!!!!!!!!!!!!!!!!!!!!!!!!!!!!!!!!!!!!!!!!!!!!!!!!!!!!!!!!!!!!!!!!!!!!!!!!!!!!!!!!!!!!!!!!!!!!!!!!!!!!!!!!!!!!!!!!!!!!!!!!!!!!!!!!!!!!!!!!!!!!!!!!!!!!!!!!!!!!!!!!!!!!!!!!!!!!!!!!!!!!!!!!!!!!!!!!!!!!!!!!!!!!!!!!!!!!!!!!!!!!!!!!!!!!!!!!!!!!!!!!!!!!!!!!!!!!!!!!!!!!!!!!!!!!!!!!!!!!!!!!!!!!!!!!!!!!!!!!!!!!!!!!!!!!!!!!!!!!!!!!!!!!!!!!!!!!!!!!!!!!!!!!!!!!!!!!!!!!!!!!!!!!!!!!!!!!!!!!!!!!!!!!!!!!!!!!!!!!!!!!!!!!!!!!!!!!!!!!!!!!!!!!!!!!!!!!!!!!!!!!!!!!!!!!!!!!!!!!!!!!!!!!!!!!!!!!!!!!!!!!!!!!!!!!!!!!!!!!!!!!!!!!!!!!!!!!!!!!!!!!!!!!!!!!!!!!!!!!!!!!!!!!!!!!!!!!!!!!!!!!!!!!!!!!!!!!!!!!!!!!!!!!!!!!!!!!!!!!!!!!!!!!!!!!!!!!!!!!!!!!!!!!!!!!!!!!!!!!!!!!!!!!!!!!!!!!!!!!!!!!!!!!!!!!!!!!!!!!!!!!!!!!!!!!!!!!!!!!!!!!!!!!!!!!!!!!!!!!!!!!!!!!!!!!!!!!!!!!!!!!!!!!!!!!!!!!!!!!!!!!!!!!!!!!!!!!!!!!!!!!!!!!!!!!!!!!!!!!!!!!!!!!!!!!!!!!!!!!!!!!!!!!!!!!!!!!!!!!!!!!!!!!!!!!!!!!!!!!!!!!!!!!!!!!!!!!!!!!!!!!!!!!!!!!!!!!!!!!!!!!!!!!!!!!!!!!!!!!!!!!!!!!!!!!!!!!!!!!!!!!!!!!!!!!!!!!!!!!!!!!!!!!!!!!!!!!!!!!!!!!!!!!!!!!!!!!!!!!!!!!!!!!!!!!!!!!!!!!!!!!!!!!!!!!!!!!!!!!!!!!!!!!!!!!!!!!!!!!!!!!!!!!!!!!!!!!!!!!!!!!!!!!!!!!!!!!!!!!!!!!!!!!!!!!!!!!!!!!!!!!!!!!!!!!!!!!!!!!!!!!!!!!!!!!!!!!!!!!!!!!!!!!!!!!!!!!!!!!!!!!!!!!!!!!!!!!!!!!!!!!!!!!!!!!!!!!!!!!!!!!!!!!!!!!!!!!!!!!!!!!!!!!!!!!!!!!!!!!!!!!!!!!!!!!!!!!!!!!!!!!!!!!!!!!!!!!!!!!!!!!!!!!!!!!!!!!!!!!!!!!!!!!!!!!!!!!!!!!!!!!!!!!!!!!!!!!!!!!!!!!!!!!!!!!!!!!!!!!!!!!!!!!!!!!!!!!!!!!!!!!!!!!!!!!!!!!!!!!!!!!!!!!!!!!!!!!!!!!!!!!!!!!!!!!!!!!!!!!!!!!!!!!!!!!!!!!!!!!!!!!!!!!!!!!!!!!!!!!!!!!!!!!!!!!!!!!!!!!!!!!!!!!!!!!!!!!!!!!!!!!!!!!!!!!!!!!!!!!!!!!!!!!!!!!!!!!!!!!!!!!!!!!!!!!!!!!!!!!!!!!!!!!!!!!!!!!!!!!!!!!!!!!!!!!!!!!!!!!!!!!!!!!!!!!!!!!!!!!!!!!!!!!!!!!!!!!!!!!!!!!!!!!!1!1" hidden="1"/>
          <p:cNvSpPr>
            <a:spLocks noChangeArrowheads="1"/>
          </p:cNvSpPr>
          <p:nvPr/>
        </p:nvSpPr>
        <p:spPr bwMode="auto">
          <a:xfrm>
            <a:off x="0" y="0"/>
            <a:ext cx="1588" cy="1588"/>
          </a:xfrm>
          <a:custGeom>
            <a:avLst/>
            <a:gdLst>
              <a:gd name="T0" fmla="*/ 0 w 21600"/>
              <a:gd name="T1" fmla="*/ 0 h 21600"/>
              <a:gd name="T2" fmla="*/ 0 w 21600"/>
              <a:gd name="T3" fmla="*/ 0 h 21600"/>
              <a:gd name="T4" fmla="*/ 0 w 21600"/>
              <a:gd name="T5" fmla="*/ 0 h 21600"/>
              <a:gd name="T6" fmla="*/ 0 w 21600"/>
              <a:gd name="T7" fmla="*/ 0 h 21600"/>
              <a:gd name="T8" fmla="*/ 17694720 60000 65536"/>
              <a:gd name="T9" fmla="*/ 11796480 60000 65536"/>
              <a:gd name="T10" fmla="*/ 5898240 60000 65536"/>
              <a:gd name="T11" fmla="*/ 0 60000 65536"/>
              <a:gd name="T12" fmla="*/ 5033 w 21600"/>
              <a:gd name="T13" fmla="*/ 2272 h 21600"/>
              <a:gd name="T14" fmla="*/ 16554 w 21600"/>
              <a:gd name="T15" fmla="*/ 13684 h 21600"/>
            </a:gdLst>
            <a:ahLst/>
            <a:cxnLst>
              <a:cxn ang="T8">
                <a:pos x="T0" y="T1"/>
              </a:cxn>
              <a:cxn ang="T9">
                <a:pos x="T2" y="T3"/>
              </a:cxn>
              <a:cxn ang="T10">
                <a:pos x="T4" y="T5"/>
              </a:cxn>
              <a:cxn ang="T11">
                <a:pos x="T6" y="T7"/>
              </a:cxn>
            </a:cxnLst>
            <a:rect l="T12" t="T13" r="T14" b="T15"/>
            <a:pathLst>
              <a:path w="21600" h="21600">
                <a:moveTo>
                  <a:pt x="10860" y="2187"/>
                </a:moveTo>
                <a:cubicBezTo>
                  <a:pt x="10451" y="1746"/>
                  <a:pt x="9529" y="1018"/>
                  <a:pt x="9015" y="730"/>
                </a:cubicBezTo>
                <a:cubicBezTo>
                  <a:pt x="7865" y="152"/>
                  <a:pt x="6685" y="0"/>
                  <a:pt x="5415" y="0"/>
                </a:cubicBezTo>
                <a:cubicBezTo>
                  <a:pt x="4175" y="152"/>
                  <a:pt x="2995" y="575"/>
                  <a:pt x="1967" y="1305"/>
                </a:cubicBezTo>
                <a:cubicBezTo>
                  <a:pt x="1150" y="2187"/>
                  <a:pt x="575" y="3222"/>
                  <a:pt x="242" y="4220"/>
                </a:cubicBezTo>
                <a:cubicBezTo>
                  <a:pt x="0" y="5410"/>
                  <a:pt x="242" y="6560"/>
                  <a:pt x="575" y="7597"/>
                </a:cubicBezTo>
                <a:lnTo>
                  <a:pt x="10860" y="21600"/>
                </a:lnTo>
                <a:lnTo>
                  <a:pt x="20995" y="7597"/>
                </a:lnTo>
                <a:cubicBezTo>
                  <a:pt x="21480" y="6560"/>
                  <a:pt x="21600" y="5410"/>
                  <a:pt x="21480" y="4220"/>
                </a:cubicBezTo>
                <a:cubicBezTo>
                  <a:pt x="21115" y="3222"/>
                  <a:pt x="20420" y="2187"/>
                  <a:pt x="19632" y="1305"/>
                </a:cubicBezTo>
                <a:cubicBezTo>
                  <a:pt x="18575" y="575"/>
                  <a:pt x="17425" y="152"/>
                  <a:pt x="16275" y="0"/>
                </a:cubicBezTo>
                <a:cubicBezTo>
                  <a:pt x="15005" y="0"/>
                  <a:pt x="13735" y="152"/>
                  <a:pt x="12705" y="730"/>
                </a:cubicBezTo>
                <a:cubicBezTo>
                  <a:pt x="12176" y="1018"/>
                  <a:pt x="11254" y="1746"/>
                  <a:pt x="10860" y="2187"/>
                </a:cubicBezTo>
                <a:close/>
              </a:path>
            </a:pathLst>
          </a:custGeom>
          <a:solidFill>
            <a:schemeClr val="accent1"/>
          </a:solidFill>
          <a:ln w="9525" algn="ctr">
            <a:solidFill>
              <a:schemeClr val="tx1"/>
            </a:solidFill>
            <a:miter lim="800000"/>
            <a:headEnd/>
            <a:tailEnd/>
          </a:ln>
        </p:spPr>
        <p:txBody>
          <a:bodyPr wrap="none" anchor="ctr"/>
          <a:lstStyle/>
          <a:p>
            <a:endParaRPr lang="zh-CN" altLang="en-US"/>
          </a:p>
        </p:txBody>
      </p:sp>
    </p:spTree>
    <p:extLst>
      <p:ext uri="{BB962C8B-B14F-4D97-AF65-F5344CB8AC3E}">
        <p14:creationId xmlns:p14="http://schemas.microsoft.com/office/powerpoint/2010/main" val="35397063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标题 1"/>
          <p:cNvSpPr>
            <a:spLocks noGrp="1"/>
          </p:cNvSpPr>
          <p:nvPr>
            <p:ph type="title"/>
          </p:nvPr>
        </p:nvSpPr>
        <p:spPr/>
        <p:txBody>
          <a:bodyPr/>
          <a:lstStyle/>
          <a:p>
            <a:r>
              <a:rPr lang="zh-CN" altLang="en-US" dirty="0" smtClean="0"/>
              <a:t>告警管理 </a:t>
            </a:r>
            <a:r>
              <a:rPr lang="en-US" altLang="zh-CN" dirty="0" smtClean="0"/>
              <a:t>(1/7)</a:t>
            </a:r>
            <a:endParaRPr lang="zh-CN" altLang="en-US" dirty="0" smtClean="0"/>
          </a:p>
        </p:txBody>
      </p:sp>
      <p:sp>
        <p:nvSpPr>
          <p:cNvPr id="6" name="内容占位符 2"/>
          <p:cNvSpPr txBox="1">
            <a:spLocks/>
          </p:cNvSpPr>
          <p:nvPr/>
        </p:nvSpPr>
        <p:spPr>
          <a:xfrm>
            <a:off x="781050" y="1265238"/>
            <a:ext cx="7831138" cy="1800225"/>
          </a:xfrm>
          <a:prstGeom prst="rect">
            <a:avLst/>
          </a:prstGeom>
        </p:spPr>
        <p:txBody>
          <a:bodyPr/>
          <a:lstStyle>
            <a:lvl1pPr marL="301625" indent="-301625" algn="l" defTabSz="801688" rtl="0" eaLnBrk="0" fontAlgn="base" hangingPunct="0">
              <a:lnSpc>
                <a:spcPct val="140000"/>
              </a:lnSpc>
              <a:spcBef>
                <a:spcPct val="30000"/>
              </a:spcBef>
              <a:spcAft>
                <a:spcPct val="0"/>
              </a:spcAft>
              <a:buClr>
                <a:srgbClr val="808080"/>
              </a:buClr>
              <a:buSzPct val="60000"/>
              <a:buFont typeface="Wingdings" pitchFamily="2" charset="2"/>
              <a:buChar char="l"/>
              <a:defRPr sz="2200">
                <a:solidFill>
                  <a:schemeClr val="tx1"/>
                </a:solidFill>
                <a:latin typeface="+mn-lt"/>
                <a:ea typeface="+mn-ea"/>
                <a:cs typeface="+mn-cs"/>
              </a:defRPr>
            </a:lvl1pPr>
            <a:lvl2pPr marL="654050" indent="-252413" algn="l" defTabSz="801688" rtl="0" eaLnBrk="0" fontAlgn="base" hangingPunct="0">
              <a:lnSpc>
                <a:spcPct val="140000"/>
              </a:lnSpc>
              <a:spcBef>
                <a:spcPct val="30000"/>
              </a:spcBef>
              <a:spcAft>
                <a:spcPct val="0"/>
              </a:spcAft>
              <a:buClr>
                <a:schemeClr val="tx1"/>
              </a:buClr>
              <a:buSzPct val="50000"/>
              <a:buFont typeface="Wingdings" pitchFamily="2" charset="2"/>
              <a:buChar char="p"/>
              <a:defRPr sz="2000">
                <a:solidFill>
                  <a:schemeClr val="tx1"/>
                </a:solidFill>
                <a:latin typeface="+mn-lt"/>
                <a:ea typeface="+mn-ea"/>
              </a:defRPr>
            </a:lvl2pPr>
            <a:lvl3pPr marL="1003300" indent="-201613" algn="l" defTabSz="801688" rtl="0" eaLnBrk="0" fontAlgn="base" hangingPunct="0">
              <a:lnSpc>
                <a:spcPct val="140000"/>
              </a:lnSpc>
              <a:spcBef>
                <a:spcPct val="30000"/>
              </a:spcBef>
              <a:spcAft>
                <a:spcPct val="0"/>
              </a:spcAft>
              <a:buSzPct val="50000"/>
              <a:buFont typeface="Wingdings" panose="05000000000000000000" pitchFamily="2" charset="2"/>
              <a:buChar char="n"/>
              <a:defRPr sz="2400">
                <a:solidFill>
                  <a:schemeClr val="tx1"/>
                </a:solidFill>
                <a:latin typeface="FrutigerNext LT Light" pitchFamily="34" charset="0"/>
                <a:ea typeface="+mn-ea"/>
              </a:defRPr>
            </a:lvl3pPr>
            <a:lvl4pPr marL="1400175" indent="-198438" algn="l" defTabSz="801688" rtl="0" eaLnBrk="0" fontAlgn="base" hangingPunct="0">
              <a:lnSpc>
                <a:spcPct val="140000"/>
              </a:lnSpc>
              <a:spcBef>
                <a:spcPct val="30000"/>
              </a:spcBef>
              <a:spcAft>
                <a:spcPct val="0"/>
              </a:spcAft>
              <a:buChar char="–"/>
              <a:defRPr sz="1600">
                <a:solidFill>
                  <a:schemeClr val="tx1"/>
                </a:solidFill>
                <a:latin typeface="+mj-lt"/>
                <a:ea typeface="+mn-ea"/>
              </a:defRPr>
            </a:lvl4pPr>
            <a:lvl5pPr marL="1801813" indent="-201613" algn="l" defTabSz="801688" rtl="0" eaLnBrk="0" fontAlgn="base" hangingPunct="0">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013" indent="-201613" algn="l" defTabSz="801688"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213" indent="-201613" algn="l" defTabSz="801688"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413" indent="-201613" algn="l" defTabSz="801688"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613" indent="-201613" algn="l" defTabSz="801688"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a:lstStyle>
          <a:p>
            <a:pPr marL="650875" lvl="2" indent="-301625" eaLnBrk="1" hangingPunct="1">
              <a:buClr>
                <a:srgbClr val="808080"/>
              </a:buClr>
              <a:buSzPct val="60000"/>
              <a:buFont typeface="Wingdings" panose="05000000000000000000" pitchFamily="2" charset="2"/>
              <a:buChar char="l"/>
              <a:defRPr/>
            </a:pPr>
            <a:endParaRPr lang="en-US" altLang="zh-CN" sz="1600" kern="0" dirty="0" smtClean="0">
              <a:latin typeface="+mn-lt"/>
            </a:endParaRPr>
          </a:p>
        </p:txBody>
      </p:sp>
      <p:sp>
        <p:nvSpPr>
          <p:cNvPr id="7" name="内容占位符 2"/>
          <p:cNvSpPr txBox="1">
            <a:spLocks/>
          </p:cNvSpPr>
          <p:nvPr/>
        </p:nvSpPr>
        <p:spPr>
          <a:xfrm>
            <a:off x="652463" y="3770313"/>
            <a:ext cx="7920037" cy="4860925"/>
          </a:xfrm>
          <a:prstGeom prst="rect">
            <a:avLst/>
          </a:prstGeom>
        </p:spPr>
        <p:txBody>
          <a:bodyPr/>
          <a:lstStyle>
            <a:lvl1pPr marL="301625" indent="-301625" algn="l" defTabSz="801688" rtl="0" eaLnBrk="0" fontAlgn="base" hangingPunct="0">
              <a:lnSpc>
                <a:spcPct val="140000"/>
              </a:lnSpc>
              <a:spcBef>
                <a:spcPct val="30000"/>
              </a:spcBef>
              <a:spcAft>
                <a:spcPct val="0"/>
              </a:spcAft>
              <a:buClr>
                <a:srgbClr val="808080"/>
              </a:buClr>
              <a:buSzPct val="60000"/>
              <a:buFont typeface="Wingdings" pitchFamily="2" charset="2"/>
              <a:buChar char="l"/>
              <a:defRPr sz="2200">
                <a:solidFill>
                  <a:schemeClr val="tx1"/>
                </a:solidFill>
                <a:latin typeface="+mn-lt"/>
                <a:ea typeface="+mn-ea"/>
                <a:cs typeface="+mn-cs"/>
              </a:defRPr>
            </a:lvl1pPr>
            <a:lvl2pPr marL="654050" indent="-252413" algn="l" defTabSz="801688" rtl="0" eaLnBrk="0" fontAlgn="base" hangingPunct="0">
              <a:lnSpc>
                <a:spcPct val="140000"/>
              </a:lnSpc>
              <a:spcBef>
                <a:spcPct val="30000"/>
              </a:spcBef>
              <a:spcAft>
                <a:spcPct val="0"/>
              </a:spcAft>
              <a:buClr>
                <a:schemeClr val="tx1"/>
              </a:buClr>
              <a:buSzPct val="50000"/>
              <a:buFont typeface="Wingdings" pitchFamily="2" charset="2"/>
              <a:buChar char="p"/>
              <a:defRPr sz="2000">
                <a:solidFill>
                  <a:schemeClr val="tx1"/>
                </a:solidFill>
                <a:latin typeface="+mn-lt"/>
                <a:ea typeface="+mn-ea"/>
              </a:defRPr>
            </a:lvl2pPr>
            <a:lvl3pPr marL="1003300" indent="-201613" algn="l" defTabSz="801688" rtl="0" eaLnBrk="0" fontAlgn="base" hangingPunct="0">
              <a:lnSpc>
                <a:spcPct val="140000"/>
              </a:lnSpc>
              <a:spcBef>
                <a:spcPct val="30000"/>
              </a:spcBef>
              <a:spcAft>
                <a:spcPct val="0"/>
              </a:spcAft>
              <a:buSzPct val="50000"/>
              <a:buFont typeface="Wingdings" panose="05000000000000000000" pitchFamily="2" charset="2"/>
              <a:buChar char="n"/>
              <a:defRPr sz="2400">
                <a:solidFill>
                  <a:schemeClr val="tx1"/>
                </a:solidFill>
                <a:latin typeface="FrutigerNext LT Light" pitchFamily="34" charset="0"/>
                <a:ea typeface="+mn-ea"/>
              </a:defRPr>
            </a:lvl3pPr>
            <a:lvl4pPr marL="1400175" indent="-198438" algn="l" defTabSz="801688" rtl="0" eaLnBrk="0" fontAlgn="base" hangingPunct="0">
              <a:lnSpc>
                <a:spcPct val="140000"/>
              </a:lnSpc>
              <a:spcBef>
                <a:spcPct val="30000"/>
              </a:spcBef>
              <a:spcAft>
                <a:spcPct val="0"/>
              </a:spcAft>
              <a:buChar char="–"/>
              <a:defRPr sz="1600">
                <a:solidFill>
                  <a:schemeClr val="tx1"/>
                </a:solidFill>
                <a:latin typeface="+mj-lt"/>
                <a:ea typeface="+mn-ea"/>
              </a:defRPr>
            </a:lvl4pPr>
            <a:lvl5pPr marL="1801813" indent="-201613" algn="l" defTabSz="801688" rtl="0" eaLnBrk="0" fontAlgn="base" hangingPunct="0">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013" indent="-201613" algn="l" defTabSz="801688"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213" indent="-201613" algn="l" defTabSz="801688"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413" indent="-201613" algn="l" defTabSz="801688"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613" indent="-201613" algn="l" defTabSz="801688"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a:lstStyle>
          <a:p>
            <a:pPr eaLnBrk="1" hangingPunct="1">
              <a:defRPr/>
            </a:pPr>
            <a:endParaRPr lang="zh-CN" altLang="en-US" sz="1800" kern="0" dirty="0" smtClean="0"/>
          </a:p>
        </p:txBody>
      </p:sp>
      <p:sp>
        <p:nvSpPr>
          <p:cNvPr id="8" name="内容占位符 2"/>
          <p:cNvSpPr txBox="1">
            <a:spLocks/>
          </p:cNvSpPr>
          <p:nvPr/>
        </p:nvSpPr>
        <p:spPr bwMode="auto">
          <a:xfrm>
            <a:off x="755650" y="4237038"/>
            <a:ext cx="7843838" cy="2000250"/>
          </a:xfrm>
          <a:prstGeom prst="rect">
            <a:avLst/>
          </a:prstGeom>
          <a:noFill/>
          <a:ln>
            <a:noFill/>
          </a:ln>
          <a:extLst/>
        </p:spPr>
        <p:txBody>
          <a:bodyPr lIns="80141" tIns="40071" rIns="80141" bIns="40071"/>
          <a:lstStyle>
            <a:lvl1pPr marL="301625" indent="-301625" algn="l" defTabSz="801688" rtl="0" eaLnBrk="0" fontAlgn="base" hangingPunct="0">
              <a:lnSpc>
                <a:spcPct val="140000"/>
              </a:lnSpc>
              <a:spcBef>
                <a:spcPct val="30000"/>
              </a:spcBef>
              <a:spcAft>
                <a:spcPct val="0"/>
              </a:spcAft>
              <a:buClr>
                <a:srgbClr val="808080"/>
              </a:buClr>
              <a:buSzPct val="60000"/>
              <a:buFont typeface="Wingdings" pitchFamily="2" charset="2"/>
              <a:buChar char="l"/>
              <a:defRPr sz="2200">
                <a:solidFill>
                  <a:schemeClr val="tx1"/>
                </a:solidFill>
                <a:latin typeface="+mn-lt"/>
                <a:ea typeface="+mn-ea"/>
                <a:cs typeface="+mn-cs"/>
              </a:defRPr>
            </a:lvl1pPr>
            <a:lvl2pPr marL="654050" indent="-252413" algn="l" defTabSz="801688" rtl="0" eaLnBrk="0" fontAlgn="base" hangingPunct="0">
              <a:lnSpc>
                <a:spcPct val="140000"/>
              </a:lnSpc>
              <a:spcBef>
                <a:spcPct val="30000"/>
              </a:spcBef>
              <a:spcAft>
                <a:spcPct val="0"/>
              </a:spcAft>
              <a:buClr>
                <a:schemeClr val="tx1"/>
              </a:buClr>
              <a:buSzPct val="50000"/>
              <a:buFont typeface="Wingdings" pitchFamily="2" charset="2"/>
              <a:buChar char="p"/>
              <a:defRPr sz="2000">
                <a:solidFill>
                  <a:schemeClr val="tx1"/>
                </a:solidFill>
                <a:latin typeface="+mn-lt"/>
                <a:ea typeface="+mn-ea"/>
              </a:defRPr>
            </a:lvl2pPr>
            <a:lvl3pPr marL="1003300" indent="-201613" algn="l" defTabSz="801688" rtl="0" eaLnBrk="0" fontAlgn="base" hangingPunct="0">
              <a:lnSpc>
                <a:spcPct val="140000"/>
              </a:lnSpc>
              <a:spcBef>
                <a:spcPct val="30000"/>
              </a:spcBef>
              <a:spcAft>
                <a:spcPct val="0"/>
              </a:spcAft>
              <a:buSzPct val="50000"/>
              <a:buFont typeface="Wingdings" panose="05000000000000000000" pitchFamily="2" charset="2"/>
              <a:buChar char="n"/>
              <a:defRPr sz="2400">
                <a:solidFill>
                  <a:schemeClr val="tx1"/>
                </a:solidFill>
                <a:latin typeface="FrutigerNext LT Light" pitchFamily="34" charset="0"/>
                <a:ea typeface="+mn-ea"/>
              </a:defRPr>
            </a:lvl3pPr>
            <a:lvl4pPr marL="1400175" indent="-198438" algn="l" defTabSz="801688" rtl="0" eaLnBrk="0" fontAlgn="base" hangingPunct="0">
              <a:lnSpc>
                <a:spcPct val="140000"/>
              </a:lnSpc>
              <a:spcBef>
                <a:spcPct val="30000"/>
              </a:spcBef>
              <a:spcAft>
                <a:spcPct val="0"/>
              </a:spcAft>
              <a:buChar char="–"/>
              <a:defRPr sz="1600">
                <a:solidFill>
                  <a:schemeClr val="tx1"/>
                </a:solidFill>
                <a:latin typeface="+mj-lt"/>
                <a:ea typeface="+mn-ea"/>
              </a:defRPr>
            </a:lvl4pPr>
            <a:lvl5pPr marL="1801813" indent="-201613" algn="l" defTabSz="801688" rtl="0" eaLnBrk="0" fontAlgn="base" hangingPunct="0">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013" indent="-201613" algn="l" defTabSz="801688"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213" indent="-201613" algn="l" defTabSz="801688"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413" indent="-201613" algn="l" defTabSz="801688"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613" indent="-201613" algn="l" defTabSz="801688"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a:lstStyle>
          <a:p>
            <a:pPr marL="301625" lvl="1" indent="-301625" eaLnBrk="1" hangingPunct="1">
              <a:buClr>
                <a:srgbClr val="808080"/>
              </a:buClr>
              <a:buSzPct val="60000"/>
              <a:buFont typeface="Wingdings" pitchFamily="2" charset="2"/>
              <a:buChar char="l"/>
              <a:defRPr/>
            </a:pPr>
            <a:r>
              <a:rPr lang="en-US" altLang="zh-CN" sz="1400" kern="0" dirty="0"/>
              <a:t>OC </a:t>
            </a:r>
            <a:r>
              <a:rPr lang="zh-CN" altLang="en-US" sz="1400" kern="0" dirty="0"/>
              <a:t>从</a:t>
            </a:r>
            <a:r>
              <a:rPr lang="en-US" altLang="zh-CN" sz="1400" kern="0" dirty="0" err="1"/>
              <a:t>eSight</a:t>
            </a:r>
            <a:r>
              <a:rPr lang="zh-CN" altLang="en-US" sz="1400" kern="0" dirty="0"/>
              <a:t>，</a:t>
            </a:r>
            <a:r>
              <a:rPr lang="en-US" altLang="zh-CN" sz="1400" kern="0" dirty="0" err="1"/>
              <a:t>FusionSphere</a:t>
            </a:r>
            <a:r>
              <a:rPr lang="en-US" altLang="zh-CN" sz="1400" kern="0" dirty="0"/>
              <a:t> OM</a:t>
            </a:r>
            <a:r>
              <a:rPr lang="zh-CN" altLang="en-US" sz="1400" kern="0" dirty="0"/>
              <a:t>，</a:t>
            </a:r>
            <a:r>
              <a:rPr lang="en-US" altLang="zh-CN" sz="1400" kern="0" dirty="0"/>
              <a:t>FIM</a:t>
            </a:r>
            <a:r>
              <a:rPr lang="zh-CN" altLang="en-US" sz="1400" kern="0" dirty="0"/>
              <a:t>获取的告警包括该系统上所有的告警。</a:t>
            </a:r>
            <a:endParaRPr lang="en-US" altLang="zh-CN" sz="1400" kern="0" dirty="0" smtClean="0"/>
          </a:p>
          <a:p>
            <a:pPr marL="301625" lvl="1" indent="-301625" eaLnBrk="1" hangingPunct="1">
              <a:buClr>
                <a:srgbClr val="808080"/>
              </a:buClr>
              <a:buSzPct val="60000"/>
              <a:buFont typeface="Wingdings" pitchFamily="2" charset="2"/>
              <a:buChar char="l"/>
              <a:defRPr/>
            </a:pPr>
            <a:r>
              <a:rPr lang="en-US" altLang="zh-CN" sz="1400" kern="0" dirty="0" smtClean="0"/>
              <a:t>OC</a:t>
            </a:r>
            <a:r>
              <a:rPr lang="zh-CN" altLang="en-US" sz="1400" kern="0" dirty="0"/>
              <a:t>通过</a:t>
            </a:r>
            <a:r>
              <a:rPr lang="en-US" altLang="zh-CN" sz="1400" kern="0" dirty="0"/>
              <a:t>SNMP Trap </a:t>
            </a:r>
            <a:r>
              <a:rPr lang="zh-CN" altLang="en-US" sz="1400" kern="0" dirty="0"/>
              <a:t>和 定时</a:t>
            </a:r>
            <a:r>
              <a:rPr lang="zh-CN" altLang="en-US" sz="1400" kern="0" dirty="0" smtClean="0"/>
              <a:t>查询</a:t>
            </a:r>
            <a:r>
              <a:rPr lang="zh-CN" altLang="en-US" sz="1400" kern="0" dirty="0"/>
              <a:t>（</a:t>
            </a:r>
            <a:r>
              <a:rPr lang="en-US" altLang="zh-CN" sz="1400" kern="0" dirty="0" smtClean="0"/>
              <a:t>HTTPS</a:t>
            </a:r>
            <a:r>
              <a:rPr lang="zh-CN" altLang="en-US" sz="1400" kern="0" dirty="0" smtClean="0"/>
              <a:t>）两种</a:t>
            </a:r>
            <a:r>
              <a:rPr lang="zh-CN" altLang="en-US" sz="1400" kern="0" dirty="0"/>
              <a:t>方式从下层管理系统中同步告警数据，前者保证能够及时发现告警，后者保证告警不会</a:t>
            </a:r>
            <a:r>
              <a:rPr lang="zh-CN" altLang="en-US" sz="1400" kern="0" dirty="0" smtClean="0"/>
              <a:t>丢失。</a:t>
            </a:r>
            <a:endParaRPr lang="en-US" altLang="zh-CN" sz="1400" kern="0" dirty="0"/>
          </a:p>
          <a:p>
            <a:pPr marL="301625" lvl="1" indent="-301625" eaLnBrk="1" hangingPunct="1">
              <a:buClr>
                <a:srgbClr val="808080"/>
              </a:buClr>
              <a:buSzPct val="60000"/>
              <a:buFont typeface="Wingdings" pitchFamily="2" charset="2"/>
              <a:buChar char="l"/>
              <a:defRPr/>
            </a:pPr>
            <a:r>
              <a:rPr lang="en-US" altLang="zh-CN" sz="1400" kern="0" dirty="0"/>
              <a:t>OC</a:t>
            </a:r>
            <a:r>
              <a:rPr lang="zh-CN" altLang="en-US" sz="1400" kern="0" dirty="0"/>
              <a:t> 与</a:t>
            </a:r>
            <a:r>
              <a:rPr lang="en-US" altLang="zh-CN" sz="1400" kern="0" dirty="0"/>
              <a:t>email</a:t>
            </a:r>
            <a:r>
              <a:rPr lang="zh-CN" altLang="en-US" sz="1400" kern="0" dirty="0"/>
              <a:t>网关间通过</a:t>
            </a:r>
            <a:r>
              <a:rPr lang="en-US" altLang="zh-CN" sz="1400" kern="0" dirty="0"/>
              <a:t>SMTP</a:t>
            </a:r>
            <a:r>
              <a:rPr lang="zh-CN" altLang="en-US" sz="1400" kern="0" dirty="0"/>
              <a:t>协议进行交互，与短信网关间通过</a:t>
            </a:r>
            <a:r>
              <a:rPr lang="en-US" altLang="zh-CN" sz="1400" kern="0" dirty="0"/>
              <a:t>SMPP</a:t>
            </a:r>
            <a:r>
              <a:rPr lang="zh-CN" altLang="en-US" sz="1400" kern="0" dirty="0"/>
              <a:t>、</a:t>
            </a:r>
            <a:r>
              <a:rPr lang="en-US" altLang="zh-CN" sz="1400" kern="0" dirty="0"/>
              <a:t>CMPP</a:t>
            </a:r>
            <a:r>
              <a:rPr lang="zh-CN" altLang="en-US" sz="1400" kern="0" dirty="0"/>
              <a:t>、</a:t>
            </a:r>
            <a:r>
              <a:rPr lang="en-US" altLang="zh-CN" sz="1400" kern="0" dirty="0"/>
              <a:t>SMGP</a:t>
            </a:r>
            <a:r>
              <a:rPr lang="zh-CN" altLang="en-US" sz="1400" kern="0" dirty="0"/>
              <a:t>、</a:t>
            </a:r>
            <a:r>
              <a:rPr lang="en-US" altLang="zh-CN" sz="1400" kern="0" dirty="0"/>
              <a:t>SIP</a:t>
            </a:r>
            <a:r>
              <a:rPr lang="zh-CN" altLang="en-US" sz="1400" kern="0" dirty="0"/>
              <a:t>等协议进行交互，以及时将告警信息发送给监控</a:t>
            </a:r>
            <a:r>
              <a:rPr lang="zh-CN" altLang="en-US" sz="1400" kern="0" dirty="0" smtClean="0"/>
              <a:t>人员。</a:t>
            </a:r>
            <a:endParaRPr lang="en-US" altLang="zh-CN" sz="1400" kern="0" dirty="0"/>
          </a:p>
          <a:p>
            <a:pPr marL="301625" lvl="1" indent="-301625" eaLnBrk="1" hangingPunct="1">
              <a:buClr>
                <a:srgbClr val="808080"/>
              </a:buClr>
              <a:buSzPct val="60000"/>
              <a:buFont typeface="Wingdings" pitchFamily="2" charset="2"/>
              <a:buChar char="l"/>
              <a:defRPr/>
            </a:pPr>
            <a:r>
              <a:rPr lang="en-US" altLang="zh-CN" sz="1400" kern="0" dirty="0"/>
              <a:t>OC</a:t>
            </a:r>
            <a:r>
              <a:rPr lang="zh-CN" altLang="en-US" sz="1400" kern="0" dirty="0"/>
              <a:t>默认支持</a:t>
            </a:r>
            <a:r>
              <a:rPr lang="en-US" altLang="zh-CN" sz="1400" kern="0" dirty="0"/>
              <a:t>CA SDM</a:t>
            </a:r>
            <a:r>
              <a:rPr lang="zh-CN" altLang="en-US" sz="1400" kern="0" dirty="0"/>
              <a:t>系统作为</a:t>
            </a:r>
            <a:r>
              <a:rPr lang="en-US" altLang="zh-CN" sz="1400" kern="0" dirty="0"/>
              <a:t>ITIL</a:t>
            </a:r>
            <a:r>
              <a:rPr lang="zh-CN" altLang="en-US" sz="1400" kern="0" dirty="0"/>
              <a:t>系统，可以实现手工</a:t>
            </a:r>
            <a:r>
              <a:rPr lang="en-US" altLang="zh-CN" sz="1400" kern="0" dirty="0"/>
              <a:t>/</a:t>
            </a:r>
            <a:r>
              <a:rPr lang="zh-CN" altLang="en-US" sz="1400" kern="0" dirty="0"/>
              <a:t>自动转工</a:t>
            </a:r>
            <a:r>
              <a:rPr lang="zh-CN" altLang="en-US" sz="1400" kern="0" dirty="0" smtClean="0"/>
              <a:t>单。</a:t>
            </a:r>
            <a:endParaRPr lang="en-US" altLang="zh-CN" sz="1400" kern="0" dirty="0" smtClean="0"/>
          </a:p>
          <a:p>
            <a:pPr marL="301625" lvl="1" indent="-301625" eaLnBrk="1" hangingPunct="1">
              <a:buClr>
                <a:srgbClr val="808080"/>
              </a:buClr>
              <a:buSzPct val="60000"/>
              <a:buFont typeface="Wingdings" pitchFamily="2" charset="2"/>
              <a:buChar char="l"/>
              <a:defRPr/>
            </a:pPr>
            <a:endParaRPr lang="en-US" altLang="zh-CN" sz="1400" kern="0" dirty="0"/>
          </a:p>
          <a:p>
            <a:pPr eaLnBrk="1" hangingPunct="1">
              <a:defRPr/>
            </a:pPr>
            <a:endParaRPr lang="zh-CN" altLang="en-US" sz="1600" kern="0" dirty="0" smtClean="0"/>
          </a:p>
        </p:txBody>
      </p:sp>
      <p:pic>
        <p:nvPicPr>
          <p:cNvPr id="46086" name="图片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85813" y="1382713"/>
            <a:ext cx="7794625" cy="280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487808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stretch>
            <a:fillRect/>
          </a:stretch>
        </p:blipFill>
        <p:spPr>
          <a:xfrm>
            <a:off x="755650" y="1393825"/>
            <a:ext cx="7848600" cy="3389313"/>
          </a:xfrm>
          <a:prstGeom prst="rect">
            <a:avLst/>
          </a:prstGeom>
          <a:ln>
            <a:solidFill>
              <a:schemeClr val="accent3">
                <a:lumMod val="50000"/>
              </a:schemeClr>
            </a:solidFill>
          </a:ln>
        </p:spPr>
      </p:pic>
      <p:sp>
        <p:nvSpPr>
          <p:cNvPr id="47107" name="标题 1"/>
          <p:cNvSpPr>
            <a:spLocks noGrp="1"/>
          </p:cNvSpPr>
          <p:nvPr>
            <p:ph type="title"/>
          </p:nvPr>
        </p:nvSpPr>
        <p:spPr/>
        <p:txBody>
          <a:bodyPr/>
          <a:lstStyle/>
          <a:p>
            <a:r>
              <a:rPr lang="zh-CN" altLang="en-US" dirty="0" smtClean="0"/>
              <a:t>告警管理 </a:t>
            </a:r>
            <a:r>
              <a:rPr lang="en-US" altLang="zh-CN" dirty="0" smtClean="0"/>
              <a:t>(2/7)</a:t>
            </a:r>
            <a:endParaRPr lang="zh-CN" altLang="en-US" dirty="0" smtClean="0"/>
          </a:p>
        </p:txBody>
      </p:sp>
      <p:sp>
        <p:nvSpPr>
          <p:cNvPr id="5" name="内容占位符 2"/>
          <p:cNvSpPr txBox="1">
            <a:spLocks/>
          </p:cNvSpPr>
          <p:nvPr/>
        </p:nvSpPr>
        <p:spPr bwMode="auto">
          <a:xfrm>
            <a:off x="755650" y="4921250"/>
            <a:ext cx="7848599" cy="1157288"/>
          </a:xfrm>
          <a:prstGeom prst="rect">
            <a:avLst/>
          </a:prstGeom>
          <a:noFill/>
          <a:ln>
            <a:noFill/>
          </a:ln>
          <a:extLst/>
        </p:spPr>
        <p:txBody>
          <a:bodyPr lIns="80141" tIns="40071" rIns="80141" bIns="40071"/>
          <a:lstStyle>
            <a:lvl1pPr marL="301625" indent="-301625" algn="l" defTabSz="801688" rtl="0" eaLnBrk="0" fontAlgn="base" hangingPunct="0">
              <a:lnSpc>
                <a:spcPct val="140000"/>
              </a:lnSpc>
              <a:spcBef>
                <a:spcPct val="30000"/>
              </a:spcBef>
              <a:spcAft>
                <a:spcPct val="0"/>
              </a:spcAft>
              <a:buClr>
                <a:srgbClr val="808080"/>
              </a:buClr>
              <a:buSzPct val="60000"/>
              <a:buFont typeface="Wingdings" pitchFamily="2" charset="2"/>
              <a:buChar char="l"/>
              <a:defRPr sz="2200">
                <a:solidFill>
                  <a:schemeClr val="tx1"/>
                </a:solidFill>
                <a:latin typeface="+mn-lt"/>
                <a:ea typeface="+mn-ea"/>
                <a:cs typeface="+mn-cs"/>
              </a:defRPr>
            </a:lvl1pPr>
            <a:lvl2pPr marL="654050" indent="-252413" algn="l" defTabSz="801688" rtl="0" eaLnBrk="0" fontAlgn="base" hangingPunct="0">
              <a:lnSpc>
                <a:spcPct val="140000"/>
              </a:lnSpc>
              <a:spcBef>
                <a:spcPct val="30000"/>
              </a:spcBef>
              <a:spcAft>
                <a:spcPct val="0"/>
              </a:spcAft>
              <a:buClr>
                <a:schemeClr val="tx1"/>
              </a:buClr>
              <a:buSzPct val="50000"/>
              <a:buFont typeface="Wingdings" pitchFamily="2" charset="2"/>
              <a:buChar char="p"/>
              <a:defRPr sz="2000">
                <a:solidFill>
                  <a:schemeClr val="tx1"/>
                </a:solidFill>
                <a:latin typeface="+mn-lt"/>
                <a:ea typeface="+mn-ea"/>
              </a:defRPr>
            </a:lvl2pPr>
            <a:lvl3pPr marL="1003300" indent="-201613" algn="l" defTabSz="801688" rtl="0" eaLnBrk="0" fontAlgn="base" hangingPunct="0">
              <a:lnSpc>
                <a:spcPct val="140000"/>
              </a:lnSpc>
              <a:spcBef>
                <a:spcPct val="30000"/>
              </a:spcBef>
              <a:spcAft>
                <a:spcPct val="0"/>
              </a:spcAft>
              <a:buSzPct val="50000"/>
              <a:buFont typeface="Wingdings" panose="05000000000000000000" pitchFamily="2" charset="2"/>
              <a:buChar char="n"/>
              <a:defRPr sz="2400">
                <a:solidFill>
                  <a:schemeClr val="tx1"/>
                </a:solidFill>
                <a:latin typeface="FrutigerNext LT Light" pitchFamily="34" charset="0"/>
                <a:ea typeface="+mn-ea"/>
              </a:defRPr>
            </a:lvl3pPr>
            <a:lvl4pPr marL="1400175" indent="-198438" algn="l" defTabSz="801688" rtl="0" eaLnBrk="0" fontAlgn="base" hangingPunct="0">
              <a:lnSpc>
                <a:spcPct val="140000"/>
              </a:lnSpc>
              <a:spcBef>
                <a:spcPct val="30000"/>
              </a:spcBef>
              <a:spcAft>
                <a:spcPct val="0"/>
              </a:spcAft>
              <a:buChar char="–"/>
              <a:defRPr sz="1600">
                <a:solidFill>
                  <a:schemeClr val="tx1"/>
                </a:solidFill>
                <a:latin typeface="+mj-lt"/>
                <a:ea typeface="+mn-ea"/>
              </a:defRPr>
            </a:lvl4pPr>
            <a:lvl5pPr marL="1801813" indent="-201613" algn="l" defTabSz="801688" rtl="0" eaLnBrk="0" fontAlgn="base" hangingPunct="0">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013" indent="-201613" algn="l" defTabSz="801688"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213" indent="-201613" algn="l" defTabSz="801688"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413" indent="-201613" algn="l" defTabSz="801688"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613" indent="-201613" algn="l" defTabSz="801688"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a:lstStyle>
          <a:p>
            <a:pPr marL="301625" lvl="1" indent="-301625" eaLnBrk="1" hangingPunct="1">
              <a:buClr>
                <a:srgbClr val="808080"/>
              </a:buClr>
              <a:buSzPct val="60000"/>
              <a:buFont typeface="Wingdings" pitchFamily="2" charset="2"/>
              <a:buChar char="l"/>
              <a:defRPr/>
            </a:pPr>
            <a:r>
              <a:rPr lang="zh-CN" altLang="en-US" sz="1400" kern="0" dirty="0" smtClean="0">
                <a:latin typeface="+mn-ea"/>
              </a:rPr>
              <a:t>多维度告警查看。</a:t>
            </a:r>
            <a:endParaRPr lang="en-US" altLang="zh-CN" sz="1400" kern="0" dirty="0" smtClean="0">
              <a:latin typeface="+mn-ea"/>
            </a:endParaRPr>
          </a:p>
          <a:p>
            <a:pPr marL="301625" lvl="1" indent="-301625" eaLnBrk="1" hangingPunct="1">
              <a:buClr>
                <a:srgbClr val="808080"/>
              </a:buClr>
              <a:buSzPct val="60000"/>
              <a:buFont typeface="Wingdings" pitchFamily="2" charset="2"/>
              <a:buChar char="l"/>
              <a:defRPr/>
            </a:pPr>
            <a:r>
              <a:rPr lang="zh-CN" altLang="en-US" sz="1400" kern="0" dirty="0" smtClean="0">
                <a:latin typeface="+mn-ea"/>
              </a:rPr>
              <a:t>告警相关操作：导出</a:t>
            </a:r>
            <a:r>
              <a:rPr lang="zh-CN" altLang="en-US" sz="1400" kern="0" dirty="0">
                <a:latin typeface="+mn-ea"/>
              </a:rPr>
              <a:t>、</a:t>
            </a:r>
            <a:r>
              <a:rPr lang="zh-CN" altLang="en-US" sz="1400" kern="0" dirty="0" smtClean="0">
                <a:latin typeface="+mn-ea"/>
              </a:rPr>
              <a:t>确认</a:t>
            </a:r>
            <a:r>
              <a:rPr lang="zh-CN" altLang="en-US" sz="1400" kern="0" dirty="0">
                <a:latin typeface="+mn-ea"/>
              </a:rPr>
              <a:t>、</a:t>
            </a:r>
            <a:r>
              <a:rPr lang="zh-CN" altLang="en-US" sz="1400" kern="0" dirty="0" smtClean="0">
                <a:latin typeface="+mn-ea"/>
              </a:rPr>
              <a:t>清除、转工单、标示误告警、取消误告警、手工更新级别。</a:t>
            </a:r>
            <a:endParaRPr lang="en-US" altLang="zh-CN" sz="1400" kern="0" dirty="0" smtClean="0">
              <a:latin typeface="+mn-ea"/>
            </a:endParaRPr>
          </a:p>
          <a:p>
            <a:pPr marL="301625" lvl="1" indent="-301625" eaLnBrk="1" hangingPunct="1">
              <a:buClr>
                <a:srgbClr val="808080"/>
              </a:buClr>
              <a:buSzPct val="60000"/>
              <a:buFont typeface="Wingdings" pitchFamily="2" charset="2"/>
              <a:buChar char="l"/>
              <a:defRPr/>
            </a:pPr>
            <a:r>
              <a:rPr lang="zh-CN" altLang="en-US" sz="1400" kern="0" dirty="0" smtClean="0">
                <a:latin typeface="+mn-ea"/>
              </a:rPr>
              <a:t>事件相关操作同告警。</a:t>
            </a:r>
            <a:endParaRPr lang="en-US" altLang="zh-CN" sz="1400" kern="0" dirty="0">
              <a:latin typeface="+mn-ea"/>
            </a:endParaRPr>
          </a:p>
        </p:txBody>
      </p:sp>
      <p:sp>
        <p:nvSpPr>
          <p:cNvPr id="47109" name="矩形 5"/>
          <p:cNvSpPr>
            <a:spLocks noChangeArrowheads="1"/>
          </p:cNvSpPr>
          <p:nvPr/>
        </p:nvSpPr>
        <p:spPr bwMode="auto">
          <a:xfrm>
            <a:off x="1655763" y="1628775"/>
            <a:ext cx="2987675" cy="215900"/>
          </a:xfrm>
          <a:prstGeom prst="rect">
            <a:avLst/>
          </a:prstGeom>
          <a:noFill/>
          <a:ln w="9525" algn="ctr">
            <a:solidFill>
              <a:srgbClr val="C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1000">
                <a:solidFill>
                  <a:schemeClr val="tx1"/>
                </a:solidFill>
                <a:latin typeface="FrutigerNext LT Regular" panose="020B0503040504020204" pitchFamily="34" charset="0"/>
                <a:ea typeface="宋体" panose="02010600030101010101" pitchFamily="2" charset="-122"/>
              </a:defRPr>
            </a:lvl1pPr>
            <a:lvl2pPr marL="742950" indent="-285750" eaLnBrk="0" hangingPunct="0">
              <a:defRPr sz="1000">
                <a:solidFill>
                  <a:schemeClr val="tx1"/>
                </a:solidFill>
                <a:latin typeface="FrutigerNext LT Regular" panose="020B0503040504020204" pitchFamily="34" charset="0"/>
                <a:ea typeface="宋体" panose="02010600030101010101" pitchFamily="2" charset="-122"/>
              </a:defRPr>
            </a:lvl2pPr>
            <a:lvl3pPr marL="1143000" indent="-228600" eaLnBrk="0" hangingPunct="0">
              <a:defRPr sz="1000">
                <a:solidFill>
                  <a:schemeClr val="tx1"/>
                </a:solidFill>
                <a:latin typeface="FrutigerNext LT Regular" panose="020B0503040504020204" pitchFamily="34" charset="0"/>
                <a:ea typeface="宋体" panose="02010600030101010101" pitchFamily="2" charset="-122"/>
              </a:defRPr>
            </a:lvl3pPr>
            <a:lvl4pPr marL="1600200" indent="-228600" eaLnBrk="0" hangingPunct="0">
              <a:defRPr sz="1000">
                <a:solidFill>
                  <a:schemeClr val="tx1"/>
                </a:solidFill>
                <a:latin typeface="FrutigerNext LT Regular" panose="020B0503040504020204" pitchFamily="34" charset="0"/>
                <a:ea typeface="宋体" panose="02010600030101010101" pitchFamily="2" charset="-122"/>
              </a:defRPr>
            </a:lvl4pPr>
            <a:lvl5pPr marL="2057400" indent="-228600" eaLnBrk="0" hangingPunct="0">
              <a:defRPr sz="1000">
                <a:solidFill>
                  <a:schemeClr val="tx1"/>
                </a:solidFill>
                <a:latin typeface="FrutigerNext LT Regular" panose="020B0503040504020204" pitchFamily="34" charset="0"/>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FrutigerNext LT Regular" panose="020B0503040504020204" pitchFamily="34" charset="0"/>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FrutigerNext LT Regular" panose="020B0503040504020204" pitchFamily="34" charset="0"/>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FrutigerNext LT Regular" panose="020B0503040504020204" pitchFamily="34" charset="0"/>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FrutigerNext LT Regular" panose="020B0503040504020204" pitchFamily="34" charset="0"/>
                <a:ea typeface="宋体" panose="02010600030101010101" pitchFamily="2" charset="-122"/>
              </a:defRPr>
            </a:lvl9pPr>
          </a:lstStyle>
          <a:p>
            <a:pPr eaLnBrk="1" fontAlgn="t" hangingPunct="1"/>
            <a:endParaRPr lang="zh-CN" altLang="en-US"/>
          </a:p>
        </p:txBody>
      </p:sp>
      <p:sp>
        <p:nvSpPr>
          <p:cNvPr id="47110" name="矩形 6"/>
          <p:cNvSpPr>
            <a:spLocks noChangeArrowheads="1"/>
          </p:cNvSpPr>
          <p:nvPr/>
        </p:nvSpPr>
        <p:spPr bwMode="auto">
          <a:xfrm>
            <a:off x="792163" y="1628775"/>
            <a:ext cx="647700" cy="1152525"/>
          </a:xfrm>
          <a:prstGeom prst="rect">
            <a:avLst/>
          </a:prstGeom>
          <a:noFill/>
          <a:ln w="9525" algn="ctr">
            <a:solidFill>
              <a:srgbClr val="C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1000">
                <a:solidFill>
                  <a:schemeClr val="tx1"/>
                </a:solidFill>
                <a:latin typeface="FrutigerNext LT Regular" panose="020B0503040504020204" pitchFamily="34" charset="0"/>
                <a:ea typeface="宋体" panose="02010600030101010101" pitchFamily="2" charset="-122"/>
              </a:defRPr>
            </a:lvl1pPr>
            <a:lvl2pPr marL="742950" indent="-285750" eaLnBrk="0" hangingPunct="0">
              <a:defRPr sz="1000">
                <a:solidFill>
                  <a:schemeClr val="tx1"/>
                </a:solidFill>
                <a:latin typeface="FrutigerNext LT Regular" panose="020B0503040504020204" pitchFamily="34" charset="0"/>
                <a:ea typeface="宋体" panose="02010600030101010101" pitchFamily="2" charset="-122"/>
              </a:defRPr>
            </a:lvl2pPr>
            <a:lvl3pPr marL="1143000" indent="-228600" eaLnBrk="0" hangingPunct="0">
              <a:defRPr sz="1000">
                <a:solidFill>
                  <a:schemeClr val="tx1"/>
                </a:solidFill>
                <a:latin typeface="FrutigerNext LT Regular" panose="020B0503040504020204" pitchFamily="34" charset="0"/>
                <a:ea typeface="宋体" panose="02010600030101010101" pitchFamily="2" charset="-122"/>
              </a:defRPr>
            </a:lvl3pPr>
            <a:lvl4pPr marL="1600200" indent="-228600" eaLnBrk="0" hangingPunct="0">
              <a:defRPr sz="1000">
                <a:solidFill>
                  <a:schemeClr val="tx1"/>
                </a:solidFill>
                <a:latin typeface="FrutigerNext LT Regular" panose="020B0503040504020204" pitchFamily="34" charset="0"/>
                <a:ea typeface="宋体" panose="02010600030101010101" pitchFamily="2" charset="-122"/>
              </a:defRPr>
            </a:lvl4pPr>
            <a:lvl5pPr marL="2057400" indent="-228600" eaLnBrk="0" hangingPunct="0">
              <a:defRPr sz="1000">
                <a:solidFill>
                  <a:schemeClr val="tx1"/>
                </a:solidFill>
                <a:latin typeface="FrutigerNext LT Regular" panose="020B0503040504020204" pitchFamily="34" charset="0"/>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FrutigerNext LT Regular" panose="020B0503040504020204" pitchFamily="34" charset="0"/>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FrutigerNext LT Regular" panose="020B0503040504020204" pitchFamily="34" charset="0"/>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FrutigerNext LT Regular" panose="020B0503040504020204" pitchFamily="34" charset="0"/>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FrutigerNext LT Regular" panose="020B0503040504020204" pitchFamily="34" charset="0"/>
                <a:ea typeface="宋体" panose="02010600030101010101" pitchFamily="2" charset="-122"/>
              </a:defRPr>
            </a:lvl9pPr>
          </a:lstStyle>
          <a:p>
            <a:pPr eaLnBrk="1" fontAlgn="t" hangingPunct="1"/>
            <a:endParaRPr lang="zh-CN" altLang="en-US"/>
          </a:p>
        </p:txBody>
      </p:sp>
    </p:spTree>
    <p:extLst>
      <p:ext uri="{BB962C8B-B14F-4D97-AF65-F5344CB8AC3E}">
        <p14:creationId xmlns:p14="http://schemas.microsoft.com/office/powerpoint/2010/main" val="16622008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标题 1"/>
          <p:cNvSpPr>
            <a:spLocks noGrp="1"/>
          </p:cNvSpPr>
          <p:nvPr>
            <p:ph type="title"/>
          </p:nvPr>
        </p:nvSpPr>
        <p:spPr/>
        <p:txBody>
          <a:bodyPr/>
          <a:lstStyle/>
          <a:p>
            <a:r>
              <a:rPr lang="zh-CN" altLang="en-US" dirty="0" smtClean="0"/>
              <a:t>告警管理 </a:t>
            </a:r>
            <a:r>
              <a:rPr lang="en-US" altLang="zh-CN" dirty="0" smtClean="0"/>
              <a:t>(3/7)</a:t>
            </a:r>
            <a:endParaRPr lang="zh-CN" altLang="en-US" dirty="0" smtClean="0"/>
          </a:p>
        </p:txBody>
      </p:sp>
      <p:sp>
        <p:nvSpPr>
          <p:cNvPr id="48131" name="矩形 5"/>
          <p:cNvSpPr>
            <a:spLocks noChangeArrowheads="1"/>
          </p:cNvSpPr>
          <p:nvPr/>
        </p:nvSpPr>
        <p:spPr bwMode="auto">
          <a:xfrm>
            <a:off x="1655763" y="1628775"/>
            <a:ext cx="2987675" cy="215900"/>
          </a:xfrm>
          <a:prstGeom prst="rect">
            <a:avLst/>
          </a:prstGeom>
          <a:noFill/>
          <a:ln w="9525" algn="ctr">
            <a:solidFill>
              <a:srgbClr val="C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1000">
                <a:solidFill>
                  <a:schemeClr val="tx1"/>
                </a:solidFill>
                <a:latin typeface="FrutigerNext LT Regular" panose="020B0503040504020204" pitchFamily="34" charset="0"/>
                <a:ea typeface="宋体" panose="02010600030101010101" pitchFamily="2" charset="-122"/>
              </a:defRPr>
            </a:lvl1pPr>
            <a:lvl2pPr marL="742950" indent="-285750" eaLnBrk="0" hangingPunct="0">
              <a:defRPr sz="1000">
                <a:solidFill>
                  <a:schemeClr val="tx1"/>
                </a:solidFill>
                <a:latin typeface="FrutigerNext LT Regular" panose="020B0503040504020204" pitchFamily="34" charset="0"/>
                <a:ea typeface="宋体" panose="02010600030101010101" pitchFamily="2" charset="-122"/>
              </a:defRPr>
            </a:lvl2pPr>
            <a:lvl3pPr marL="1143000" indent="-228600" eaLnBrk="0" hangingPunct="0">
              <a:defRPr sz="1000">
                <a:solidFill>
                  <a:schemeClr val="tx1"/>
                </a:solidFill>
                <a:latin typeface="FrutigerNext LT Regular" panose="020B0503040504020204" pitchFamily="34" charset="0"/>
                <a:ea typeface="宋体" panose="02010600030101010101" pitchFamily="2" charset="-122"/>
              </a:defRPr>
            </a:lvl3pPr>
            <a:lvl4pPr marL="1600200" indent="-228600" eaLnBrk="0" hangingPunct="0">
              <a:defRPr sz="1000">
                <a:solidFill>
                  <a:schemeClr val="tx1"/>
                </a:solidFill>
                <a:latin typeface="FrutigerNext LT Regular" panose="020B0503040504020204" pitchFamily="34" charset="0"/>
                <a:ea typeface="宋体" panose="02010600030101010101" pitchFamily="2" charset="-122"/>
              </a:defRPr>
            </a:lvl4pPr>
            <a:lvl5pPr marL="2057400" indent="-228600" eaLnBrk="0" hangingPunct="0">
              <a:defRPr sz="1000">
                <a:solidFill>
                  <a:schemeClr val="tx1"/>
                </a:solidFill>
                <a:latin typeface="FrutigerNext LT Regular" panose="020B0503040504020204" pitchFamily="34" charset="0"/>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FrutigerNext LT Regular" panose="020B0503040504020204" pitchFamily="34" charset="0"/>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FrutigerNext LT Regular" panose="020B0503040504020204" pitchFamily="34" charset="0"/>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FrutigerNext LT Regular" panose="020B0503040504020204" pitchFamily="34" charset="0"/>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FrutigerNext LT Regular" panose="020B0503040504020204" pitchFamily="34" charset="0"/>
                <a:ea typeface="宋体" panose="02010600030101010101" pitchFamily="2" charset="-122"/>
              </a:defRPr>
            </a:lvl9pPr>
          </a:lstStyle>
          <a:p>
            <a:pPr eaLnBrk="1" fontAlgn="t" hangingPunct="1"/>
            <a:endParaRPr lang="zh-CN" altLang="en-US"/>
          </a:p>
        </p:txBody>
      </p:sp>
      <p:sp>
        <p:nvSpPr>
          <p:cNvPr id="48132" name="矩形 6"/>
          <p:cNvSpPr>
            <a:spLocks noChangeArrowheads="1"/>
          </p:cNvSpPr>
          <p:nvPr/>
        </p:nvSpPr>
        <p:spPr bwMode="auto">
          <a:xfrm>
            <a:off x="792163" y="1628775"/>
            <a:ext cx="647700" cy="1152525"/>
          </a:xfrm>
          <a:prstGeom prst="rect">
            <a:avLst/>
          </a:prstGeom>
          <a:noFill/>
          <a:ln w="9525" algn="ctr">
            <a:solidFill>
              <a:srgbClr val="C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1000">
                <a:solidFill>
                  <a:schemeClr val="tx1"/>
                </a:solidFill>
                <a:latin typeface="FrutigerNext LT Regular" panose="020B0503040504020204" pitchFamily="34" charset="0"/>
                <a:ea typeface="宋体" panose="02010600030101010101" pitchFamily="2" charset="-122"/>
              </a:defRPr>
            </a:lvl1pPr>
            <a:lvl2pPr marL="742950" indent="-285750" eaLnBrk="0" hangingPunct="0">
              <a:defRPr sz="1000">
                <a:solidFill>
                  <a:schemeClr val="tx1"/>
                </a:solidFill>
                <a:latin typeface="FrutigerNext LT Regular" panose="020B0503040504020204" pitchFamily="34" charset="0"/>
                <a:ea typeface="宋体" panose="02010600030101010101" pitchFamily="2" charset="-122"/>
              </a:defRPr>
            </a:lvl2pPr>
            <a:lvl3pPr marL="1143000" indent="-228600" eaLnBrk="0" hangingPunct="0">
              <a:defRPr sz="1000">
                <a:solidFill>
                  <a:schemeClr val="tx1"/>
                </a:solidFill>
                <a:latin typeface="FrutigerNext LT Regular" panose="020B0503040504020204" pitchFamily="34" charset="0"/>
                <a:ea typeface="宋体" panose="02010600030101010101" pitchFamily="2" charset="-122"/>
              </a:defRPr>
            </a:lvl3pPr>
            <a:lvl4pPr marL="1600200" indent="-228600" eaLnBrk="0" hangingPunct="0">
              <a:defRPr sz="1000">
                <a:solidFill>
                  <a:schemeClr val="tx1"/>
                </a:solidFill>
                <a:latin typeface="FrutigerNext LT Regular" panose="020B0503040504020204" pitchFamily="34" charset="0"/>
                <a:ea typeface="宋体" panose="02010600030101010101" pitchFamily="2" charset="-122"/>
              </a:defRPr>
            </a:lvl4pPr>
            <a:lvl5pPr marL="2057400" indent="-228600" eaLnBrk="0" hangingPunct="0">
              <a:defRPr sz="1000">
                <a:solidFill>
                  <a:schemeClr val="tx1"/>
                </a:solidFill>
                <a:latin typeface="FrutigerNext LT Regular" panose="020B0503040504020204" pitchFamily="34" charset="0"/>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FrutigerNext LT Regular" panose="020B0503040504020204" pitchFamily="34" charset="0"/>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FrutigerNext LT Regular" panose="020B0503040504020204" pitchFamily="34" charset="0"/>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FrutigerNext LT Regular" panose="020B0503040504020204" pitchFamily="34" charset="0"/>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FrutigerNext LT Regular" panose="020B0503040504020204" pitchFamily="34" charset="0"/>
                <a:ea typeface="宋体" panose="02010600030101010101" pitchFamily="2" charset="-122"/>
              </a:defRPr>
            </a:lvl9pPr>
          </a:lstStyle>
          <a:p>
            <a:pPr eaLnBrk="1" fontAlgn="t" hangingPunct="1"/>
            <a:endParaRPr lang="zh-CN" altLang="en-US"/>
          </a:p>
        </p:txBody>
      </p:sp>
      <p:pic>
        <p:nvPicPr>
          <p:cNvPr id="2" name="图片 1"/>
          <p:cNvPicPr>
            <a:picLocks noChangeAspect="1"/>
          </p:cNvPicPr>
          <p:nvPr/>
        </p:nvPicPr>
        <p:blipFill>
          <a:blip r:embed="rId3"/>
          <a:stretch>
            <a:fillRect/>
          </a:stretch>
        </p:blipFill>
        <p:spPr>
          <a:xfrm>
            <a:off x="755650" y="1382712"/>
            <a:ext cx="7848600" cy="3125787"/>
          </a:xfrm>
          <a:prstGeom prst="rect">
            <a:avLst/>
          </a:prstGeom>
          <a:ln>
            <a:solidFill>
              <a:schemeClr val="accent3">
                <a:lumMod val="50000"/>
              </a:schemeClr>
            </a:solidFill>
          </a:ln>
        </p:spPr>
      </p:pic>
      <p:sp>
        <p:nvSpPr>
          <p:cNvPr id="48134" name="矩形 7"/>
          <p:cNvSpPr>
            <a:spLocks noChangeArrowheads="1"/>
          </p:cNvSpPr>
          <p:nvPr/>
        </p:nvSpPr>
        <p:spPr bwMode="auto">
          <a:xfrm>
            <a:off x="935038" y="2708275"/>
            <a:ext cx="1008062" cy="1657350"/>
          </a:xfrm>
          <a:prstGeom prst="rect">
            <a:avLst/>
          </a:prstGeom>
          <a:noFill/>
          <a:ln w="9525" algn="ctr">
            <a:solidFill>
              <a:srgbClr val="C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1000">
                <a:solidFill>
                  <a:schemeClr val="tx1"/>
                </a:solidFill>
                <a:latin typeface="FrutigerNext LT Regular" panose="020B0503040504020204" pitchFamily="34" charset="0"/>
                <a:ea typeface="宋体" panose="02010600030101010101" pitchFamily="2" charset="-122"/>
              </a:defRPr>
            </a:lvl1pPr>
            <a:lvl2pPr marL="742950" indent="-285750" eaLnBrk="0" hangingPunct="0">
              <a:defRPr sz="1000">
                <a:solidFill>
                  <a:schemeClr val="tx1"/>
                </a:solidFill>
                <a:latin typeface="FrutigerNext LT Regular" panose="020B0503040504020204" pitchFamily="34" charset="0"/>
                <a:ea typeface="宋体" panose="02010600030101010101" pitchFamily="2" charset="-122"/>
              </a:defRPr>
            </a:lvl2pPr>
            <a:lvl3pPr marL="1143000" indent="-228600" eaLnBrk="0" hangingPunct="0">
              <a:defRPr sz="1000">
                <a:solidFill>
                  <a:schemeClr val="tx1"/>
                </a:solidFill>
                <a:latin typeface="FrutigerNext LT Regular" panose="020B0503040504020204" pitchFamily="34" charset="0"/>
                <a:ea typeface="宋体" panose="02010600030101010101" pitchFamily="2" charset="-122"/>
              </a:defRPr>
            </a:lvl3pPr>
            <a:lvl4pPr marL="1600200" indent="-228600" eaLnBrk="0" hangingPunct="0">
              <a:defRPr sz="1000">
                <a:solidFill>
                  <a:schemeClr val="tx1"/>
                </a:solidFill>
                <a:latin typeface="FrutigerNext LT Regular" panose="020B0503040504020204" pitchFamily="34" charset="0"/>
                <a:ea typeface="宋体" panose="02010600030101010101" pitchFamily="2" charset="-122"/>
              </a:defRPr>
            </a:lvl4pPr>
            <a:lvl5pPr marL="2057400" indent="-228600" eaLnBrk="0" hangingPunct="0">
              <a:defRPr sz="1000">
                <a:solidFill>
                  <a:schemeClr val="tx1"/>
                </a:solidFill>
                <a:latin typeface="FrutigerNext LT Regular" panose="020B0503040504020204" pitchFamily="34" charset="0"/>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FrutigerNext LT Regular" panose="020B0503040504020204" pitchFamily="34" charset="0"/>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FrutigerNext LT Regular" panose="020B0503040504020204" pitchFamily="34" charset="0"/>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FrutigerNext LT Regular" panose="020B0503040504020204" pitchFamily="34" charset="0"/>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FrutigerNext LT Regular" panose="020B0503040504020204" pitchFamily="34" charset="0"/>
                <a:ea typeface="宋体" panose="02010600030101010101" pitchFamily="2" charset="-122"/>
              </a:defRPr>
            </a:lvl9pPr>
          </a:lstStyle>
          <a:p>
            <a:pPr eaLnBrk="1" fontAlgn="t" hangingPunct="1"/>
            <a:endParaRPr lang="zh-CN" altLang="en-US"/>
          </a:p>
        </p:txBody>
      </p:sp>
      <p:sp>
        <p:nvSpPr>
          <p:cNvPr id="9" name="内容占位符 2"/>
          <p:cNvSpPr txBox="1">
            <a:spLocks/>
          </p:cNvSpPr>
          <p:nvPr/>
        </p:nvSpPr>
        <p:spPr bwMode="auto">
          <a:xfrm>
            <a:off x="753726" y="4635498"/>
            <a:ext cx="7850524" cy="1158875"/>
          </a:xfrm>
          <a:prstGeom prst="rect">
            <a:avLst/>
          </a:prstGeom>
          <a:noFill/>
          <a:ln>
            <a:noFill/>
          </a:ln>
          <a:extLst/>
        </p:spPr>
        <p:txBody>
          <a:bodyPr lIns="80141" tIns="40071" rIns="80141" bIns="40071"/>
          <a:lstStyle>
            <a:lvl1pPr marL="301625" indent="-301625" algn="l" defTabSz="801688" rtl="0" eaLnBrk="0" fontAlgn="base" hangingPunct="0">
              <a:lnSpc>
                <a:spcPct val="140000"/>
              </a:lnSpc>
              <a:spcBef>
                <a:spcPct val="30000"/>
              </a:spcBef>
              <a:spcAft>
                <a:spcPct val="0"/>
              </a:spcAft>
              <a:buClr>
                <a:srgbClr val="808080"/>
              </a:buClr>
              <a:buSzPct val="60000"/>
              <a:buFont typeface="Wingdings" pitchFamily="2" charset="2"/>
              <a:buChar char="l"/>
              <a:defRPr sz="2200">
                <a:solidFill>
                  <a:schemeClr val="tx1"/>
                </a:solidFill>
                <a:latin typeface="+mn-lt"/>
                <a:ea typeface="+mn-ea"/>
                <a:cs typeface="+mn-cs"/>
              </a:defRPr>
            </a:lvl1pPr>
            <a:lvl2pPr marL="654050" indent="-252413" algn="l" defTabSz="801688" rtl="0" eaLnBrk="0" fontAlgn="base" hangingPunct="0">
              <a:lnSpc>
                <a:spcPct val="140000"/>
              </a:lnSpc>
              <a:spcBef>
                <a:spcPct val="30000"/>
              </a:spcBef>
              <a:spcAft>
                <a:spcPct val="0"/>
              </a:spcAft>
              <a:buClr>
                <a:schemeClr val="tx1"/>
              </a:buClr>
              <a:buSzPct val="50000"/>
              <a:buFont typeface="Wingdings" pitchFamily="2" charset="2"/>
              <a:buChar char="p"/>
              <a:defRPr sz="2000">
                <a:solidFill>
                  <a:schemeClr val="tx1"/>
                </a:solidFill>
                <a:latin typeface="+mn-lt"/>
                <a:ea typeface="+mn-ea"/>
              </a:defRPr>
            </a:lvl2pPr>
            <a:lvl3pPr marL="1003300" indent="-201613" algn="l" defTabSz="801688" rtl="0" eaLnBrk="0" fontAlgn="base" hangingPunct="0">
              <a:lnSpc>
                <a:spcPct val="140000"/>
              </a:lnSpc>
              <a:spcBef>
                <a:spcPct val="30000"/>
              </a:spcBef>
              <a:spcAft>
                <a:spcPct val="0"/>
              </a:spcAft>
              <a:buSzPct val="50000"/>
              <a:buFont typeface="Wingdings" panose="05000000000000000000" pitchFamily="2" charset="2"/>
              <a:buChar char="n"/>
              <a:defRPr sz="2400">
                <a:solidFill>
                  <a:schemeClr val="tx1"/>
                </a:solidFill>
                <a:latin typeface="FrutigerNext LT Light" pitchFamily="34" charset="0"/>
                <a:ea typeface="+mn-ea"/>
              </a:defRPr>
            </a:lvl3pPr>
            <a:lvl4pPr marL="1400175" indent="-198438" algn="l" defTabSz="801688" rtl="0" eaLnBrk="0" fontAlgn="base" hangingPunct="0">
              <a:lnSpc>
                <a:spcPct val="140000"/>
              </a:lnSpc>
              <a:spcBef>
                <a:spcPct val="30000"/>
              </a:spcBef>
              <a:spcAft>
                <a:spcPct val="0"/>
              </a:spcAft>
              <a:buChar char="–"/>
              <a:defRPr sz="1600">
                <a:solidFill>
                  <a:schemeClr val="tx1"/>
                </a:solidFill>
                <a:latin typeface="+mj-lt"/>
                <a:ea typeface="+mn-ea"/>
              </a:defRPr>
            </a:lvl4pPr>
            <a:lvl5pPr marL="1801813" indent="-201613" algn="l" defTabSz="801688" rtl="0" eaLnBrk="0" fontAlgn="base" hangingPunct="0">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013" indent="-201613" algn="l" defTabSz="801688"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213" indent="-201613" algn="l" defTabSz="801688"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413" indent="-201613" algn="l" defTabSz="801688"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613" indent="-201613" algn="l" defTabSz="801688"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a:lstStyle>
          <a:p>
            <a:pPr eaLnBrk="1" hangingPunct="1">
              <a:defRPr/>
            </a:pPr>
            <a:r>
              <a:rPr lang="zh-CN" altLang="en-US" sz="1400" kern="0" dirty="0" smtClean="0"/>
              <a:t>告警</a:t>
            </a:r>
            <a:r>
              <a:rPr lang="zh-CN" altLang="en-US" sz="1400" kern="0" dirty="0"/>
              <a:t>设置</a:t>
            </a:r>
            <a:r>
              <a:rPr lang="zh-CN" altLang="en-US" sz="1400" kern="0" dirty="0" smtClean="0"/>
              <a:t>：</a:t>
            </a:r>
            <a:endParaRPr lang="en-US" altLang="zh-CN" sz="1400" kern="0" dirty="0"/>
          </a:p>
          <a:p>
            <a:pPr lvl="1" eaLnBrk="1" hangingPunct="1">
              <a:defRPr/>
            </a:pPr>
            <a:r>
              <a:rPr lang="zh-CN" altLang="en-US" sz="1400" kern="0" dirty="0" smtClean="0"/>
              <a:t>告警帮助维护、屏蔽规则、级别重定义规则、告警声音、通知规则、通知模板、自动转工单规则、维护告警名称。</a:t>
            </a:r>
            <a:endParaRPr lang="en-US" altLang="zh-CN" sz="1400" kern="0" dirty="0"/>
          </a:p>
        </p:txBody>
      </p:sp>
    </p:spTree>
    <p:extLst>
      <p:ext uri="{BB962C8B-B14F-4D97-AF65-F5344CB8AC3E}">
        <p14:creationId xmlns:p14="http://schemas.microsoft.com/office/powerpoint/2010/main" val="19167696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标题 1"/>
          <p:cNvSpPr>
            <a:spLocks noGrp="1"/>
          </p:cNvSpPr>
          <p:nvPr>
            <p:ph type="title"/>
          </p:nvPr>
        </p:nvSpPr>
        <p:spPr/>
        <p:txBody>
          <a:bodyPr/>
          <a:lstStyle/>
          <a:p>
            <a:r>
              <a:rPr lang="zh-CN" altLang="en-US" dirty="0" smtClean="0"/>
              <a:t>告警管理 </a:t>
            </a:r>
            <a:r>
              <a:rPr lang="en-US" altLang="zh-CN" dirty="0" smtClean="0"/>
              <a:t>(4/7)</a:t>
            </a:r>
            <a:endParaRPr lang="zh-CN" altLang="en-US" dirty="0" smtClean="0"/>
          </a:p>
        </p:txBody>
      </p:sp>
      <p:pic>
        <p:nvPicPr>
          <p:cNvPr id="3" name="图片 2"/>
          <p:cNvPicPr>
            <a:picLocks noChangeAspect="1"/>
          </p:cNvPicPr>
          <p:nvPr/>
        </p:nvPicPr>
        <p:blipFill>
          <a:blip r:embed="rId3"/>
          <a:stretch>
            <a:fillRect/>
          </a:stretch>
        </p:blipFill>
        <p:spPr>
          <a:xfrm>
            <a:off x="750144" y="1375120"/>
            <a:ext cx="3958288" cy="2017875"/>
          </a:xfrm>
          <a:prstGeom prst="rect">
            <a:avLst/>
          </a:prstGeom>
          <a:ln>
            <a:solidFill>
              <a:schemeClr val="accent3">
                <a:lumMod val="50000"/>
              </a:schemeClr>
            </a:solidFill>
          </a:ln>
        </p:spPr>
      </p:pic>
      <p:pic>
        <p:nvPicPr>
          <p:cNvPr id="4" name="图片 3"/>
          <p:cNvPicPr>
            <a:picLocks noChangeAspect="1"/>
          </p:cNvPicPr>
          <p:nvPr/>
        </p:nvPicPr>
        <p:blipFill>
          <a:blip r:embed="rId4"/>
          <a:stretch>
            <a:fillRect/>
          </a:stretch>
        </p:blipFill>
        <p:spPr>
          <a:xfrm>
            <a:off x="4854527" y="1375120"/>
            <a:ext cx="3774084" cy="3375009"/>
          </a:xfrm>
          <a:prstGeom prst="rect">
            <a:avLst/>
          </a:prstGeom>
          <a:ln>
            <a:solidFill>
              <a:schemeClr val="accent3">
                <a:lumMod val="50000"/>
              </a:schemeClr>
            </a:solidFill>
          </a:ln>
        </p:spPr>
      </p:pic>
      <p:sp>
        <p:nvSpPr>
          <p:cNvPr id="7" name="内容占位符 2"/>
          <p:cNvSpPr txBox="1">
            <a:spLocks/>
          </p:cNvSpPr>
          <p:nvPr/>
        </p:nvSpPr>
        <p:spPr bwMode="auto">
          <a:xfrm>
            <a:off x="769843" y="3861048"/>
            <a:ext cx="3951990" cy="2104828"/>
          </a:xfrm>
          <a:prstGeom prst="rect">
            <a:avLst/>
          </a:prstGeom>
          <a:noFill/>
          <a:ln>
            <a:noFill/>
          </a:ln>
          <a:extLst/>
        </p:spPr>
        <p:txBody>
          <a:bodyPr lIns="80141" tIns="40071" rIns="80141" bIns="40071"/>
          <a:lstStyle>
            <a:lvl1pPr marL="301625" indent="-301625" algn="l" defTabSz="801688" rtl="0" eaLnBrk="0" fontAlgn="base" hangingPunct="0">
              <a:lnSpc>
                <a:spcPct val="140000"/>
              </a:lnSpc>
              <a:spcBef>
                <a:spcPct val="30000"/>
              </a:spcBef>
              <a:spcAft>
                <a:spcPct val="0"/>
              </a:spcAft>
              <a:buClr>
                <a:srgbClr val="808080"/>
              </a:buClr>
              <a:buSzPct val="60000"/>
              <a:buFont typeface="Wingdings" pitchFamily="2" charset="2"/>
              <a:buChar char="l"/>
              <a:defRPr sz="2200">
                <a:solidFill>
                  <a:schemeClr val="tx1"/>
                </a:solidFill>
                <a:latin typeface="+mn-lt"/>
                <a:ea typeface="+mn-ea"/>
                <a:cs typeface="+mn-cs"/>
              </a:defRPr>
            </a:lvl1pPr>
            <a:lvl2pPr marL="654050" indent="-252413" algn="l" defTabSz="801688" rtl="0" eaLnBrk="0" fontAlgn="base" hangingPunct="0">
              <a:lnSpc>
                <a:spcPct val="140000"/>
              </a:lnSpc>
              <a:spcBef>
                <a:spcPct val="30000"/>
              </a:spcBef>
              <a:spcAft>
                <a:spcPct val="0"/>
              </a:spcAft>
              <a:buClr>
                <a:schemeClr val="tx1"/>
              </a:buClr>
              <a:buSzPct val="50000"/>
              <a:buFont typeface="Wingdings" pitchFamily="2" charset="2"/>
              <a:buChar char="p"/>
              <a:defRPr sz="2000">
                <a:solidFill>
                  <a:schemeClr val="tx1"/>
                </a:solidFill>
                <a:latin typeface="+mn-lt"/>
                <a:ea typeface="+mn-ea"/>
              </a:defRPr>
            </a:lvl2pPr>
            <a:lvl3pPr marL="1003300" indent="-201613" algn="l" defTabSz="801688" rtl="0" eaLnBrk="0" fontAlgn="base" hangingPunct="0">
              <a:lnSpc>
                <a:spcPct val="140000"/>
              </a:lnSpc>
              <a:spcBef>
                <a:spcPct val="30000"/>
              </a:spcBef>
              <a:spcAft>
                <a:spcPct val="0"/>
              </a:spcAft>
              <a:buSzPct val="50000"/>
              <a:buFont typeface="Wingdings" panose="05000000000000000000" pitchFamily="2" charset="2"/>
              <a:buChar char="n"/>
              <a:defRPr sz="2400">
                <a:solidFill>
                  <a:schemeClr val="tx1"/>
                </a:solidFill>
                <a:latin typeface="FrutigerNext LT Light" pitchFamily="34" charset="0"/>
                <a:ea typeface="+mn-ea"/>
              </a:defRPr>
            </a:lvl3pPr>
            <a:lvl4pPr marL="1400175" indent="-198438" algn="l" defTabSz="801688" rtl="0" eaLnBrk="0" fontAlgn="base" hangingPunct="0">
              <a:lnSpc>
                <a:spcPct val="140000"/>
              </a:lnSpc>
              <a:spcBef>
                <a:spcPct val="30000"/>
              </a:spcBef>
              <a:spcAft>
                <a:spcPct val="0"/>
              </a:spcAft>
              <a:buChar char="–"/>
              <a:defRPr sz="1600">
                <a:solidFill>
                  <a:schemeClr val="tx1"/>
                </a:solidFill>
                <a:latin typeface="+mj-lt"/>
                <a:ea typeface="+mn-ea"/>
              </a:defRPr>
            </a:lvl4pPr>
            <a:lvl5pPr marL="1801813" indent="-201613" algn="l" defTabSz="801688" rtl="0" eaLnBrk="0" fontAlgn="base" hangingPunct="0">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013" indent="-201613" algn="l" defTabSz="801688"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213" indent="-201613" algn="l" defTabSz="801688"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413" indent="-201613" algn="l" defTabSz="801688"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613" indent="-201613" algn="l" defTabSz="801688"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a:lstStyle>
          <a:p>
            <a:pPr eaLnBrk="1" hangingPunct="1">
              <a:defRPr/>
            </a:pPr>
            <a:r>
              <a:rPr lang="zh-CN" altLang="en-US" sz="1400" kern="0" dirty="0"/>
              <a:t>告警屏蔽规则</a:t>
            </a:r>
            <a:r>
              <a:rPr lang="zh-CN" altLang="en-US" sz="1400" kern="0" dirty="0" smtClean="0"/>
              <a:t>：</a:t>
            </a:r>
            <a:endParaRPr lang="en-US" altLang="zh-CN" sz="1400" kern="0" dirty="0"/>
          </a:p>
          <a:p>
            <a:pPr lvl="1" eaLnBrk="1" hangingPunct="1">
              <a:defRPr/>
            </a:pPr>
            <a:r>
              <a:rPr lang="zh-CN" altLang="en-US" sz="1400" dirty="0"/>
              <a:t>通过设置屏蔽规则，将不需要关注的告警屏蔽。被屏蔽的告警不会显示在当前告警</a:t>
            </a:r>
            <a:r>
              <a:rPr lang="zh-CN" altLang="en-US" sz="1400" dirty="0" smtClean="0"/>
              <a:t>。</a:t>
            </a:r>
            <a:endParaRPr lang="en-US" altLang="zh-CN" sz="1400" dirty="0"/>
          </a:p>
          <a:p>
            <a:pPr lvl="1" eaLnBrk="1" hangingPunct="1">
              <a:defRPr/>
            </a:pPr>
            <a:r>
              <a:rPr lang="zh-CN" altLang="en-US" sz="1400" dirty="0"/>
              <a:t>规则涉及内容：生效起止时间，规则涉及的资源对象，具体的告警类型。</a:t>
            </a:r>
            <a:endParaRPr lang="en-US" altLang="zh-CN" sz="1400" dirty="0"/>
          </a:p>
          <a:p>
            <a:pPr eaLnBrk="1" hangingPunct="1">
              <a:defRPr/>
            </a:pPr>
            <a:endParaRPr lang="en-US" altLang="zh-CN" sz="1400" kern="0" dirty="0" smtClean="0"/>
          </a:p>
          <a:p>
            <a:pPr eaLnBrk="1" hangingPunct="1">
              <a:defRPr/>
            </a:pPr>
            <a:endParaRPr lang="zh-CN" altLang="en-US" sz="1400" kern="0" dirty="0" smtClean="0"/>
          </a:p>
        </p:txBody>
      </p:sp>
    </p:spTree>
    <p:extLst>
      <p:ext uri="{BB962C8B-B14F-4D97-AF65-F5344CB8AC3E}">
        <p14:creationId xmlns:p14="http://schemas.microsoft.com/office/powerpoint/2010/main" val="32148858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标题 1"/>
          <p:cNvSpPr>
            <a:spLocks noGrp="1"/>
          </p:cNvSpPr>
          <p:nvPr>
            <p:ph type="title"/>
          </p:nvPr>
        </p:nvSpPr>
        <p:spPr/>
        <p:txBody>
          <a:bodyPr/>
          <a:lstStyle/>
          <a:p>
            <a:r>
              <a:rPr lang="zh-CN" altLang="en-US" dirty="0" smtClean="0"/>
              <a:t>告警管理 </a:t>
            </a:r>
            <a:r>
              <a:rPr lang="en-US" altLang="zh-CN" dirty="0" smtClean="0"/>
              <a:t>(5/7)</a:t>
            </a:r>
            <a:endParaRPr lang="zh-CN" altLang="en-US" dirty="0" smtClean="0"/>
          </a:p>
        </p:txBody>
      </p:sp>
      <p:pic>
        <p:nvPicPr>
          <p:cNvPr id="5" name="图片 4"/>
          <p:cNvPicPr>
            <a:picLocks noChangeAspect="1"/>
          </p:cNvPicPr>
          <p:nvPr/>
        </p:nvPicPr>
        <p:blipFill>
          <a:blip r:embed="rId3"/>
          <a:stretch>
            <a:fillRect/>
          </a:stretch>
        </p:blipFill>
        <p:spPr>
          <a:xfrm>
            <a:off x="758082" y="1401010"/>
            <a:ext cx="5331548" cy="4584274"/>
          </a:xfrm>
          <a:prstGeom prst="rect">
            <a:avLst/>
          </a:prstGeom>
          <a:ln>
            <a:solidFill>
              <a:schemeClr val="accent3">
                <a:lumMod val="50000"/>
              </a:schemeClr>
            </a:solidFill>
          </a:ln>
        </p:spPr>
      </p:pic>
      <p:sp>
        <p:nvSpPr>
          <p:cNvPr id="6" name="内容占位符 2"/>
          <p:cNvSpPr txBox="1">
            <a:spLocks/>
          </p:cNvSpPr>
          <p:nvPr/>
        </p:nvSpPr>
        <p:spPr bwMode="auto">
          <a:xfrm>
            <a:off x="6084168" y="1520788"/>
            <a:ext cx="2682112" cy="897595"/>
          </a:xfrm>
          <a:prstGeom prst="rect">
            <a:avLst/>
          </a:prstGeom>
          <a:noFill/>
          <a:ln>
            <a:noFill/>
          </a:ln>
          <a:extLst/>
        </p:spPr>
        <p:txBody>
          <a:bodyPr lIns="80141" tIns="40071" rIns="80141" bIns="40071"/>
          <a:lstStyle>
            <a:lvl1pPr marL="301625" indent="-301625" algn="l" defTabSz="801688" rtl="0" eaLnBrk="0" fontAlgn="base" hangingPunct="0">
              <a:lnSpc>
                <a:spcPct val="140000"/>
              </a:lnSpc>
              <a:spcBef>
                <a:spcPct val="30000"/>
              </a:spcBef>
              <a:spcAft>
                <a:spcPct val="0"/>
              </a:spcAft>
              <a:buClr>
                <a:srgbClr val="808080"/>
              </a:buClr>
              <a:buSzPct val="60000"/>
              <a:buFont typeface="Wingdings" pitchFamily="2" charset="2"/>
              <a:buChar char="l"/>
              <a:defRPr sz="2200">
                <a:solidFill>
                  <a:schemeClr val="tx1"/>
                </a:solidFill>
                <a:latin typeface="+mn-lt"/>
                <a:ea typeface="+mn-ea"/>
                <a:cs typeface="+mn-cs"/>
              </a:defRPr>
            </a:lvl1pPr>
            <a:lvl2pPr marL="654050" indent="-252413" algn="l" defTabSz="801688" rtl="0" eaLnBrk="0" fontAlgn="base" hangingPunct="0">
              <a:lnSpc>
                <a:spcPct val="140000"/>
              </a:lnSpc>
              <a:spcBef>
                <a:spcPct val="30000"/>
              </a:spcBef>
              <a:spcAft>
                <a:spcPct val="0"/>
              </a:spcAft>
              <a:buClr>
                <a:schemeClr val="tx1"/>
              </a:buClr>
              <a:buSzPct val="50000"/>
              <a:buFont typeface="Wingdings" pitchFamily="2" charset="2"/>
              <a:buChar char="p"/>
              <a:defRPr sz="2000">
                <a:solidFill>
                  <a:schemeClr val="tx1"/>
                </a:solidFill>
                <a:latin typeface="+mn-lt"/>
                <a:ea typeface="+mn-ea"/>
              </a:defRPr>
            </a:lvl2pPr>
            <a:lvl3pPr marL="1003300" indent="-201613" algn="l" defTabSz="801688" rtl="0" eaLnBrk="0" fontAlgn="base" hangingPunct="0">
              <a:lnSpc>
                <a:spcPct val="140000"/>
              </a:lnSpc>
              <a:spcBef>
                <a:spcPct val="30000"/>
              </a:spcBef>
              <a:spcAft>
                <a:spcPct val="0"/>
              </a:spcAft>
              <a:buSzPct val="50000"/>
              <a:buFont typeface="Wingdings" panose="05000000000000000000" pitchFamily="2" charset="2"/>
              <a:buChar char="n"/>
              <a:defRPr sz="2400">
                <a:solidFill>
                  <a:schemeClr val="tx1"/>
                </a:solidFill>
                <a:latin typeface="FrutigerNext LT Light" pitchFamily="34" charset="0"/>
                <a:ea typeface="+mn-ea"/>
              </a:defRPr>
            </a:lvl3pPr>
            <a:lvl4pPr marL="1400175" indent="-198438" algn="l" defTabSz="801688" rtl="0" eaLnBrk="0" fontAlgn="base" hangingPunct="0">
              <a:lnSpc>
                <a:spcPct val="140000"/>
              </a:lnSpc>
              <a:spcBef>
                <a:spcPct val="30000"/>
              </a:spcBef>
              <a:spcAft>
                <a:spcPct val="0"/>
              </a:spcAft>
              <a:buChar char="–"/>
              <a:defRPr sz="1600">
                <a:solidFill>
                  <a:schemeClr val="tx1"/>
                </a:solidFill>
                <a:latin typeface="+mj-lt"/>
                <a:ea typeface="+mn-ea"/>
              </a:defRPr>
            </a:lvl4pPr>
            <a:lvl5pPr marL="1801813" indent="-201613" algn="l" defTabSz="801688" rtl="0" eaLnBrk="0" fontAlgn="base" hangingPunct="0">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013" indent="-201613" algn="l" defTabSz="801688"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213" indent="-201613" algn="l" defTabSz="801688"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413" indent="-201613" algn="l" defTabSz="801688"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613" indent="-201613" algn="l" defTabSz="801688"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a:lstStyle>
          <a:p>
            <a:pPr eaLnBrk="1" hangingPunct="1">
              <a:defRPr/>
            </a:pPr>
            <a:r>
              <a:rPr lang="zh-CN" altLang="en-US" sz="1800" kern="0" dirty="0" smtClean="0"/>
              <a:t>级别和告警</a:t>
            </a:r>
            <a:r>
              <a:rPr lang="en-US" altLang="zh-CN" sz="1800" kern="0" dirty="0" smtClean="0"/>
              <a:t>ID</a:t>
            </a:r>
            <a:r>
              <a:rPr lang="zh-CN" altLang="en-US" sz="1800" kern="0" dirty="0" smtClean="0"/>
              <a:t>是逻辑与关系</a:t>
            </a:r>
            <a:r>
              <a:rPr lang="zh-CN" altLang="en-US" sz="1800" kern="0" dirty="0"/>
              <a:t>。</a:t>
            </a:r>
            <a:endParaRPr lang="en-US" altLang="zh-CN" sz="1800" kern="0" dirty="0" smtClean="0"/>
          </a:p>
        </p:txBody>
      </p:sp>
    </p:spTree>
    <p:extLst>
      <p:ext uri="{BB962C8B-B14F-4D97-AF65-F5344CB8AC3E}">
        <p14:creationId xmlns:p14="http://schemas.microsoft.com/office/powerpoint/2010/main" val="22620443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标题 1"/>
          <p:cNvSpPr>
            <a:spLocks noGrp="1"/>
          </p:cNvSpPr>
          <p:nvPr>
            <p:ph type="title"/>
          </p:nvPr>
        </p:nvSpPr>
        <p:spPr/>
        <p:txBody>
          <a:bodyPr/>
          <a:lstStyle/>
          <a:p>
            <a:r>
              <a:rPr lang="zh-CN" altLang="en-US" smtClean="0"/>
              <a:t>告警管理 </a:t>
            </a:r>
            <a:r>
              <a:rPr lang="en-US" altLang="zh-CN" smtClean="0"/>
              <a:t>(6/7)</a:t>
            </a:r>
            <a:endParaRPr lang="zh-CN" altLang="en-US" dirty="0" smtClean="0"/>
          </a:p>
        </p:txBody>
      </p:sp>
      <p:sp>
        <p:nvSpPr>
          <p:cNvPr id="3" name="文本占位符 2"/>
          <p:cNvSpPr>
            <a:spLocks noGrp="1"/>
          </p:cNvSpPr>
          <p:nvPr>
            <p:ph type="body" sz="quarter" idx="10"/>
          </p:nvPr>
        </p:nvSpPr>
        <p:spPr/>
        <p:txBody>
          <a:bodyPr/>
          <a:lstStyle/>
          <a:p>
            <a:r>
              <a:rPr lang="zh-CN" altLang="en-US" sz="1600" dirty="0" smtClean="0"/>
              <a:t>其他告警设置功能详细情况请参考帮助文档及产品页面，此处介绍其功能及关键点。</a:t>
            </a:r>
          </a:p>
          <a:p>
            <a:pPr marL="540000">
              <a:buFont typeface="Wingdings" panose="05000000000000000000" pitchFamily="2" charset="2"/>
              <a:buChar char="p"/>
            </a:pPr>
            <a:r>
              <a:rPr lang="zh-CN" altLang="en-US" sz="1600" dirty="0" smtClean="0"/>
              <a:t>告警帮助维护：</a:t>
            </a:r>
          </a:p>
          <a:p>
            <a:pPr marL="598375" indent="0">
              <a:buClrTx/>
              <a:buSzPct val="50000"/>
              <a:buNone/>
            </a:pPr>
            <a:r>
              <a:rPr lang="zh-CN" altLang="en-US" sz="1600" dirty="0" smtClean="0"/>
              <a:t>手工维护或导入告警相关帮助信息，以供查看告警时根据帮助信息进行告警处理。</a:t>
            </a:r>
          </a:p>
          <a:p>
            <a:pPr marL="540000">
              <a:buFont typeface="Wingdings" panose="05000000000000000000" pitchFamily="2" charset="2"/>
              <a:buChar char="p"/>
            </a:pPr>
            <a:r>
              <a:rPr lang="zh-CN" altLang="en-US" sz="1600" dirty="0" smtClean="0"/>
              <a:t>级别重定义规则：</a:t>
            </a:r>
          </a:p>
          <a:p>
            <a:pPr marL="598375" indent="0">
              <a:buSzPct val="50000"/>
              <a:buNone/>
            </a:pPr>
            <a:r>
              <a:rPr lang="zh-CN" altLang="en-US" sz="1600" dirty="0" smtClean="0"/>
              <a:t>通过设置级别重定义规则，将上报告警的级别调整后存入本系统数据库，后续按调整级别后的告警数据进行相关的处理。</a:t>
            </a:r>
          </a:p>
          <a:p>
            <a:pPr marL="540000">
              <a:buFont typeface="Wingdings" panose="05000000000000000000" pitchFamily="2" charset="2"/>
              <a:buChar char="p"/>
            </a:pPr>
            <a:r>
              <a:rPr lang="zh-CN" altLang="en-US" sz="1600" dirty="0" smtClean="0"/>
              <a:t>规则涉及内容：具体的告警类型，重定义后的级别。</a:t>
            </a:r>
          </a:p>
          <a:p>
            <a:pPr marL="540000">
              <a:buFont typeface="Wingdings" panose="05000000000000000000" pitchFamily="2" charset="2"/>
              <a:buChar char="p"/>
            </a:pPr>
            <a:r>
              <a:rPr lang="zh-CN" altLang="en-US" sz="1600" dirty="0" smtClean="0"/>
              <a:t>告警声音：</a:t>
            </a:r>
          </a:p>
          <a:p>
            <a:pPr marL="598375" indent="0">
              <a:buSzPct val="50000"/>
              <a:buNone/>
            </a:pPr>
            <a:r>
              <a:rPr lang="zh-CN" altLang="en-US" sz="1600" dirty="0" smtClean="0"/>
              <a:t>通过为不同级别的告警设置不同的声音，可使监控人员通过声音识别到产生了告警及对应的告警级别。</a:t>
            </a:r>
          </a:p>
          <a:p>
            <a:pPr marL="540000">
              <a:buFont typeface="Wingdings" panose="05000000000000000000" pitchFamily="2" charset="2"/>
              <a:buChar char="p"/>
            </a:pPr>
            <a:r>
              <a:rPr lang="zh-CN" altLang="en-US" sz="1600" dirty="0" smtClean="0"/>
              <a:t>可修改内容：声音大小，播放次数，声音是否播放，声音类型。</a:t>
            </a:r>
          </a:p>
          <a:p>
            <a:endParaRPr lang="en-US" sz="1600" dirty="0"/>
          </a:p>
        </p:txBody>
      </p:sp>
    </p:spTree>
    <p:extLst>
      <p:ext uri="{BB962C8B-B14F-4D97-AF65-F5344CB8AC3E}">
        <p14:creationId xmlns:p14="http://schemas.microsoft.com/office/powerpoint/2010/main" val="3730432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标题 1"/>
          <p:cNvSpPr>
            <a:spLocks noGrp="1"/>
          </p:cNvSpPr>
          <p:nvPr>
            <p:ph type="title"/>
          </p:nvPr>
        </p:nvSpPr>
        <p:spPr/>
        <p:txBody>
          <a:bodyPr/>
          <a:lstStyle/>
          <a:p>
            <a:r>
              <a:rPr lang="zh-CN" altLang="en-US" smtClean="0"/>
              <a:t>告警管理 </a:t>
            </a:r>
            <a:r>
              <a:rPr lang="en-US" altLang="zh-CN" smtClean="0"/>
              <a:t>(7/7)</a:t>
            </a:r>
            <a:endParaRPr lang="zh-CN" altLang="en-US" dirty="0" smtClean="0"/>
          </a:p>
        </p:txBody>
      </p:sp>
      <p:sp>
        <p:nvSpPr>
          <p:cNvPr id="15" name="文本占位符 14"/>
          <p:cNvSpPr>
            <a:spLocks noGrp="1"/>
          </p:cNvSpPr>
          <p:nvPr>
            <p:ph type="body" sz="quarter" idx="10"/>
          </p:nvPr>
        </p:nvSpPr>
        <p:spPr/>
        <p:txBody>
          <a:bodyPr/>
          <a:lstStyle/>
          <a:p>
            <a:pPr>
              <a:lnSpc>
                <a:spcPct val="110000"/>
              </a:lnSpc>
            </a:pPr>
            <a:r>
              <a:rPr lang="zh-CN" altLang="en-US" sz="1600" dirty="0"/>
              <a:t>告警通知：</a:t>
            </a:r>
          </a:p>
          <a:p>
            <a:pPr lvl="1">
              <a:lnSpc>
                <a:spcPct val="110000"/>
              </a:lnSpc>
            </a:pPr>
            <a:r>
              <a:rPr lang="zh-CN" altLang="en-US" sz="1400" dirty="0"/>
              <a:t>通过设置通知规则，本系统可将指定的告警，按照指定的通知方式（</a:t>
            </a:r>
            <a:r>
              <a:rPr lang="en-US" altLang="zh-CN" sz="1400" dirty="0"/>
              <a:t>email</a:t>
            </a:r>
            <a:r>
              <a:rPr lang="zh-CN" altLang="en-US" sz="1400" dirty="0"/>
              <a:t>或短消息）发送给指定的用户。</a:t>
            </a:r>
          </a:p>
          <a:p>
            <a:pPr lvl="1">
              <a:lnSpc>
                <a:spcPct val="110000"/>
              </a:lnSpc>
            </a:pPr>
            <a:r>
              <a:rPr lang="zh-CN" altLang="en-US" sz="1400" dirty="0"/>
              <a:t>通知周期：按照指定时长周期性发送信息通知用户</a:t>
            </a:r>
          </a:p>
          <a:p>
            <a:pPr lvl="1">
              <a:lnSpc>
                <a:spcPct val="110000"/>
              </a:lnSpc>
            </a:pPr>
            <a:r>
              <a:rPr lang="zh-CN" altLang="en-US" sz="1400" dirty="0"/>
              <a:t>告警对象：通知规则所涉及的告警对象</a:t>
            </a:r>
          </a:p>
          <a:p>
            <a:pPr lvl="1">
              <a:lnSpc>
                <a:spcPct val="110000"/>
              </a:lnSpc>
            </a:pPr>
            <a:r>
              <a:rPr lang="zh-CN" altLang="en-US" sz="1400" dirty="0"/>
              <a:t>告警类型</a:t>
            </a:r>
          </a:p>
          <a:p>
            <a:pPr lvl="1">
              <a:lnSpc>
                <a:spcPct val="110000"/>
              </a:lnSpc>
            </a:pPr>
            <a:r>
              <a:rPr lang="zh-CN" altLang="en-US" sz="1400" dirty="0"/>
              <a:t>通知用户</a:t>
            </a:r>
          </a:p>
          <a:p>
            <a:pPr lvl="1">
              <a:lnSpc>
                <a:spcPct val="110000"/>
              </a:lnSpc>
            </a:pPr>
            <a:r>
              <a:rPr lang="zh-CN" altLang="en-US" sz="1400" dirty="0"/>
              <a:t>通知方式：</a:t>
            </a:r>
            <a:r>
              <a:rPr lang="en-US" altLang="zh-CN" sz="1400" dirty="0"/>
              <a:t>email/</a:t>
            </a:r>
            <a:r>
              <a:rPr lang="zh-CN" altLang="en-US" sz="1400" dirty="0"/>
              <a:t>短信</a:t>
            </a:r>
          </a:p>
          <a:p>
            <a:pPr lvl="1">
              <a:lnSpc>
                <a:spcPct val="110000"/>
              </a:lnSpc>
            </a:pPr>
            <a:r>
              <a:rPr lang="zh-CN" altLang="en-US" sz="1400" dirty="0"/>
              <a:t>通知模板：通知的内容信息</a:t>
            </a:r>
          </a:p>
          <a:p>
            <a:pPr>
              <a:lnSpc>
                <a:spcPct val="110000"/>
              </a:lnSpc>
            </a:pPr>
            <a:r>
              <a:rPr lang="zh-CN" altLang="en-US" sz="1600" dirty="0"/>
              <a:t>自动转工单</a:t>
            </a:r>
          </a:p>
          <a:p>
            <a:pPr lvl="1">
              <a:lnSpc>
                <a:spcPct val="110000"/>
              </a:lnSpc>
            </a:pPr>
            <a:r>
              <a:rPr lang="zh-CN" altLang="en-US" sz="1400" dirty="0"/>
              <a:t>当已经配置与</a:t>
            </a:r>
            <a:r>
              <a:rPr lang="en-US" altLang="zh-CN" sz="1400" dirty="0"/>
              <a:t>SDM</a:t>
            </a:r>
            <a:r>
              <a:rPr lang="zh-CN" altLang="en-US" sz="1400" dirty="0"/>
              <a:t>系统对接后，</a:t>
            </a:r>
            <a:r>
              <a:rPr lang="en-US" altLang="zh-CN" sz="1400" dirty="0"/>
              <a:t>OC</a:t>
            </a:r>
            <a:r>
              <a:rPr lang="zh-CN" altLang="en-US" sz="1400" dirty="0"/>
              <a:t>系统可按照规则自动将告警在</a:t>
            </a:r>
            <a:r>
              <a:rPr lang="en-US" altLang="zh-CN" sz="1400" dirty="0"/>
              <a:t>SDM</a:t>
            </a:r>
            <a:r>
              <a:rPr lang="zh-CN" altLang="en-US" sz="1400" dirty="0"/>
              <a:t>系统上创建工单。</a:t>
            </a:r>
          </a:p>
          <a:p>
            <a:pPr lvl="1">
              <a:lnSpc>
                <a:spcPct val="110000"/>
              </a:lnSpc>
            </a:pPr>
            <a:r>
              <a:rPr lang="zh-CN" altLang="en-US" sz="1400" dirty="0"/>
              <a:t>延迟时间：在指定时间告警仍然存货后转工单</a:t>
            </a:r>
          </a:p>
          <a:p>
            <a:pPr lvl="1">
              <a:lnSpc>
                <a:spcPct val="110000"/>
              </a:lnSpc>
            </a:pPr>
            <a:r>
              <a:rPr lang="zh-CN" altLang="en-US" sz="1400" dirty="0"/>
              <a:t>延迟次数：在指定的特定告警发生次数后转工单，与延迟时间满足其一即可转工单</a:t>
            </a:r>
          </a:p>
          <a:p>
            <a:pPr lvl="1">
              <a:lnSpc>
                <a:spcPct val="110000"/>
              </a:lnSpc>
            </a:pPr>
            <a:r>
              <a:rPr lang="zh-CN" altLang="en-US" sz="1400" dirty="0"/>
              <a:t>故障类型：工单系统中的故障类型</a:t>
            </a:r>
          </a:p>
          <a:p>
            <a:pPr lvl="1">
              <a:lnSpc>
                <a:spcPct val="110000"/>
              </a:lnSpc>
            </a:pPr>
            <a:r>
              <a:rPr lang="zh-CN" altLang="en-US" sz="1400" dirty="0"/>
              <a:t>告警对象：规则所涉及的告警对象</a:t>
            </a:r>
          </a:p>
          <a:p>
            <a:pPr lvl="1">
              <a:lnSpc>
                <a:spcPct val="110000"/>
              </a:lnSpc>
            </a:pPr>
            <a:r>
              <a:rPr lang="zh-CN" altLang="en-US" sz="1400" dirty="0"/>
              <a:t>告警：具体的告警类型</a:t>
            </a:r>
          </a:p>
          <a:p>
            <a:pPr>
              <a:lnSpc>
                <a:spcPct val="110000"/>
              </a:lnSpc>
            </a:pPr>
            <a:endParaRPr lang="en-US" sz="1600" dirty="0"/>
          </a:p>
        </p:txBody>
      </p:sp>
    </p:spTree>
    <p:extLst>
      <p:ext uri="{BB962C8B-B14F-4D97-AF65-F5344CB8AC3E}">
        <p14:creationId xmlns:p14="http://schemas.microsoft.com/office/powerpoint/2010/main" val="27649847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标题 1"/>
          <p:cNvSpPr>
            <a:spLocks noGrp="1"/>
          </p:cNvSpPr>
          <p:nvPr>
            <p:ph type="title"/>
          </p:nvPr>
        </p:nvSpPr>
        <p:spPr/>
        <p:txBody>
          <a:bodyPr/>
          <a:lstStyle/>
          <a:p>
            <a:r>
              <a:rPr lang="zh-CN" altLang="en-US" dirty="0" smtClean="0"/>
              <a:t>资源管理 </a:t>
            </a:r>
            <a:r>
              <a:rPr lang="en-US" altLang="zh-CN" dirty="0" smtClean="0"/>
              <a:t>(1/5)</a:t>
            </a:r>
            <a:endParaRPr lang="zh-CN" altLang="en-US" dirty="0" smtClean="0"/>
          </a:p>
        </p:txBody>
      </p:sp>
      <p:graphicFrame>
        <p:nvGraphicFramePr>
          <p:cNvPr id="9218" name="Object 58"/>
          <p:cNvGraphicFramePr>
            <a:graphicFrameLocks noChangeAspect="1"/>
          </p:cNvGraphicFramePr>
          <p:nvPr>
            <p:extLst>
              <p:ext uri="{D42A27DB-BD31-4B8C-83A1-F6EECF244321}">
                <p14:modId xmlns:p14="http://schemas.microsoft.com/office/powerpoint/2010/main" val="1496327749"/>
              </p:ext>
            </p:extLst>
          </p:nvPr>
        </p:nvGraphicFramePr>
        <p:xfrm>
          <a:off x="773111" y="1441249"/>
          <a:ext cx="7742238" cy="4787900"/>
        </p:xfrm>
        <a:graphic>
          <a:graphicData uri="http://schemas.openxmlformats.org/presentationml/2006/ole">
            <mc:AlternateContent xmlns:mc="http://schemas.openxmlformats.org/markup-compatibility/2006">
              <mc:Choice xmlns:v="urn:schemas-microsoft-com:vml" Requires="v">
                <p:oleObj spid="_x0000_s9249" name="Visio" r:id="rId5" imgW="10544175" imgH="6524530" progId="Visio.Drawing.15">
                  <p:embed/>
                </p:oleObj>
              </mc:Choice>
              <mc:Fallback>
                <p:oleObj name="Visio" r:id="rId5" imgW="10544175" imgH="6524530" progId="Visio.Drawing.15">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3111" y="1441249"/>
                        <a:ext cx="7742238" cy="4787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1845448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标题 1"/>
          <p:cNvSpPr>
            <a:spLocks noGrp="1"/>
          </p:cNvSpPr>
          <p:nvPr>
            <p:ph type="title"/>
          </p:nvPr>
        </p:nvSpPr>
        <p:spPr/>
        <p:txBody>
          <a:bodyPr/>
          <a:lstStyle/>
          <a:p>
            <a:r>
              <a:rPr lang="zh-CN" altLang="en-US" dirty="0" smtClean="0"/>
              <a:t>资源管理 </a:t>
            </a:r>
            <a:r>
              <a:rPr lang="en-US" altLang="zh-CN" dirty="0" smtClean="0"/>
              <a:t>(2/5)</a:t>
            </a:r>
            <a:endParaRPr lang="zh-CN" altLang="en-US" dirty="0" smtClean="0"/>
          </a:p>
        </p:txBody>
      </p:sp>
      <p:sp>
        <p:nvSpPr>
          <p:cNvPr id="5" name="内容占位符 2"/>
          <p:cNvSpPr txBox="1">
            <a:spLocks/>
          </p:cNvSpPr>
          <p:nvPr/>
        </p:nvSpPr>
        <p:spPr bwMode="auto">
          <a:xfrm>
            <a:off x="755650" y="5157789"/>
            <a:ext cx="3671887" cy="1079500"/>
          </a:xfrm>
          <a:prstGeom prst="rect">
            <a:avLst/>
          </a:prstGeom>
          <a:noFill/>
          <a:ln>
            <a:noFill/>
          </a:ln>
          <a:extLst/>
        </p:spPr>
        <p:txBody>
          <a:bodyPr lIns="80141" tIns="40071" rIns="80141" bIns="40071"/>
          <a:lstStyle>
            <a:lvl1pPr marL="301625" indent="-301625" algn="l" defTabSz="801688" rtl="0" eaLnBrk="0" fontAlgn="base" hangingPunct="0">
              <a:lnSpc>
                <a:spcPct val="140000"/>
              </a:lnSpc>
              <a:spcBef>
                <a:spcPct val="30000"/>
              </a:spcBef>
              <a:spcAft>
                <a:spcPct val="0"/>
              </a:spcAft>
              <a:buClr>
                <a:srgbClr val="808080"/>
              </a:buClr>
              <a:buSzPct val="60000"/>
              <a:buFont typeface="Wingdings" pitchFamily="2" charset="2"/>
              <a:buChar char="l"/>
              <a:defRPr sz="2200">
                <a:solidFill>
                  <a:schemeClr val="tx1"/>
                </a:solidFill>
                <a:latin typeface="+mn-lt"/>
                <a:ea typeface="+mn-ea"/>
                <a:cs typeface="+mn-cs"/>
              </a:defRPr>
            </a:lvl1pPr>
            <a:lvl2pPr marL="654050" indent="-252413" algn="l" defTabSz="801688" rtl="0" eaLnBrk="0" fontAlgn="base" hangingPunct="0">
              <a:lnSpc>
                <a:spcPct val="140000"/>
              </a:lnSpc>
              <a:spcBef>
                <a:spcPct val="30000"/>
              </a:spcBef>
              <a:spcAft>
                <a:spcPct val="0"/>
              </a:spcAft>
              <a:buClr>
                <a:schemeClr val="tx1"/>
              </a:buClr>
              <a:buSzPct val="50000"/>
              <a:buFont typeface="Wingdings" pitchFamily="2" charset="2"/>
              <a:buChar char="p"/>
              <a:defRPr sz="2000">
                <a:solidFill>
                  <a:schemeClr val="tx1"/>
                </a:solidFill>
                <a:latin typeface="+mn-lt"/>
                <a:ea typeface="+mn-ea"/>
              </a:defRPr>
            </a:lvl2pPr>
            <a:lvl3pPr marL="1003300" indent="-201613" algn="l" defTabSz="801688" rtl="0" eaLnBrk="0" fontAlgn="base" hangingPunct="0">
              <a:lnSpc>
                <a:spcPct val="140000"/>
              </a:lnSpc>
              <a:spcBef>
                <a:spcPct val="30000"/>
              </a:spcBef>
              <a:spcAft>
                <a:spcPct val="0"/>
              </a:spcAft>
              <a:buSzPct val="50000"/>
              <a:buFont typeface="Wingdings" panose="05000000000000000000" pitchFamily="2" charset="2"/>
              <a:buChar char="n"/>
              <a:defRPr sz="2400">
                <a:solidFill>
                  <a:schemeClr val="tx1"/>
                </a:solidFill>
                <a:latin typeface="FrutigerNext LT Light" pitchFamily="34" charset="0"/>
                <a:ea typeface="+mn-ea"/>
              </a:defRPr>
            </a:lvl3pPr>
            <a:lvl4pPr marL="1400175" indent="-198438" algn="l" defTabSz="801688" rtl="0" eaLnBrk="0" fontAlgn="base" hangingPunct="0">
              <a:lnSpc>
                <a:spcPct val="140000"/>
              </a:lnSpc>
              <a:spcBef>
                <a:spcPct val="30000"/>
              </a:spcBef>
              <a:spcAft>
                <a:spcPct val="0"/>
              </a:spcAft>
              <a:buChar char="–"/>
              <a:defRPr sz="1600">
                <a:solidFill>
                  <a:schemeClr val="tx1"/>
                </a:solidFill>
                <a:latin typeface="+mj-lt"/>
                <a:ea typeface="+mn-ea"/>
              </a:defRPr>
            </a:lvl4pPr>
            <a:lvl5pPr marL="1801813" indent="-201613" algn="l" defTabSz="801688" rtl="0" eaLnBrk="0" fontAlgn="base" hangingPunct="0">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013" indent="-201613" algn="l" defTabSz="801688"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213" indent="-201613" algn="l" defTabSz="801688"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413" indent="-201613" algn="l" defTabSz="801688"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613" indent="-201613" algn="l" defTabSz="801688"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a:lstStyle>
          <a:p>
            <a:pPr eaLnBrk="1" hangingPunct="1">
              <a:defRPr/>
            </a:pPr>
            <a:r>
              <a:rPr lang="zh-CN" altLang="en-US" sz="1400" kern="0" dirty="0" smtClean="0"/>
              <a:t>多维度查看，查看维度可以在系统配置</a:t>
            </a:r>
            <a:r>
              <a:rPr lang="en-US" altLang="zh-CN" sz="1400" kern="0" dirty="0" smtClean="0"/>
              <a:t>/</a:t>
            </a:r>
            <a:r>
              <a:rPr lang="zh-CN" altLang="en-US" sz="1400" kern="0" dirty="0" smtClean="0"/>
              <a:t>资源显示配置</a:t>
            </a:r>
            <a:r>
              <a:rPr lang="en-US" altLang="zh-CN" sz="1400" kern="0" dirty="0" smtClean="0"/>
              <a:t>/</a:t>
            </a:r>
            <a:r>
              <a:rPr lang="zh-CN" altLang="en-US" sz="1400" kern="0" dirty="0" smtClean="0"/>
              <a:t>视图编辑处调整。</a:t>
            </a:r>
            <a:endParaRPr lang="en-US" altLang="zh-CN" sz="1400" kern="0" dirty="0" smtClean="0"/>
          </a:p>
          <a:p>
            <a:pPr eaLnBrk="1" hangingPunct="1">
              <a:defRPr/>
            </a:pPr>
            <a:r>
              <a:rPr lang="zh-CN" altLang="en-US" sz="1400" kern="0" dirty="0" smtClean="0"/>
              <a:t>各关联信息汇总于一个统一的页面中。</a:t>
            </a:r>
          </a:p>
        </p:txBody>
      </p:sp>
      <p:sp>
        <p:nvSpPr>
          <p:cNvPr id="53252" name="矩形 5"/>
          <p:cNvSpPr>
            <a:spLocks noChangeArrowheads="1"/>
          </p:cNvSpPr>
          <p:nvPr/>
        </p:nvSpPr>
        <p:spPr bwMode="auto">
          <a:xfrm>
            <a:off x="1655763" y="1628775"/>
            <a:ext cx="2987675" cy="215900"/>
          </a:xfrm>
          <a:prstGeom prst="rect">
            <a:avLst/>
          </a:prstGeom>
          <a:noFill/>
          <a:ln w="9525" algn="ctr">
            <a:solidFill>
              <a:srgbClr val="C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1000">
                <a:solidFill>
                  <a:schemeClr val="tx1"/>
                </a:solidFill>
                <a:latin typeface="FrutigerNext LT Regular" panose="020B0503040504020204" pitchFamily="34" charset="0"/>
                <a:ea typeface="宋体" panose="02010600030101010101" pitchFamily="2" charset="-122"/>
              </a:defRPr>
            </a:lvl1pPr>
            <a:lvl2pPr marL="742950" indent="-285750" eaLnBrk="0" hangingPunct="0">
              <a:defRPr sz="1000">
                <a:solidFill>
                  <a:schemeClr val="tx1"/>
                </a:solidFill>
                <a:latin typeface="FrutigerNext LT Regular" panose="020B0503040504020204" pitchFamily="34" charset="0"/>
                <a:ea typeface="宋体" panose="02010600030101010101" pitchFamily="2" charset="-122"/>
              </a:defRPr>
            </a:lvl2pPr>
            <a:lvl3pPr marL="1143000" indent="-228600" eaLnBrk="0" hangingPunct="0">
              <a:defRPr sz="1000">
                <a:solidFill>
                  <a:schemeClr val="tx1"/>
                </a:solidFill>
                <a:latin typeface="FrutigerNext LT Regular" panose="020B0503040504020204" pitchFamily="34" charset="0"/>
                <a:ea typeface="宋体" panose="02010600030101010101" pitchFamily="2" charset="-122"/>
              </a:defRPr>
            </a:lvl3pPr>
            <a:lvl4pPr marL="1600200" indent="-228600" eaLnBrk="0" hangingPunct="0">
              <a:defRPr sz="1000">
                <a:solidFill>
                  <a:schemeClr val="tx1"/>
                </a:solidFill>
                <a:latin typeface="FrutigerNext LT Regular" panose="020B0503040504020204" pitchFamily="34" charset="0"/>
                <a:ea typeface="宋体" panose="02010600030101010101" pitchFamily="2" charset="-122"/>
              </a:defRPr>
            </a:lvl4pPr>
            <a:lvl5pPr marL="2057400" indent="-228600" eaLnBrk="0" hangingPunct="0">
              <a:defRPr sz="1000">
                <a:solidFill>
                  <a:schemeClr val="tx1"/>
                </a:solidFill>
                <a:latin typeface="FrutigerNext LT Regular" panose="020B0503040504020204" pitchFamily="34" charset="0"/>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FrutigerNext LT Regular" panose="020B0503040504020204" pitchFamily="34" charset="0"/>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FrutigerNext LT Regular" panose="020B0503040504020204" pitchFamily="34" charset="0"/>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FrutigerNext LT Regular" panose="020B0503040504020204" pitchFamily="34" charset="0"/>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FrutigerNext LT Regular" panose="020B0503040504020204" pitchFamily="34" charset="0"/>
                <a:ea typeface="宋体" panose="02010600030101010101" pitchFamily="2" charset="-122"/>
              </a:defRPr>
            </a:lvl9pPr>
          </a:lstStyle>
          <a:p>
            <a:pPr eaLnBrk="1" fontAlgn="t" hangingPunct="1"/>
            <a:endParaRPr lang="zh-CN" altLang="en-US"/>
          </a:p>
        </p:txBody>
      </p:sp>
      <p:sp>
        <p:nvSpPr>
          <p:cNvPr id="53253" name="矩形 6"/>
          <p:cNvSpPr>
            <a:spLocks noChangeArrowheads="1"/>
          </p:cNvSpPr>
          <p:nvPr/>
        </p:nvSpPr>
        <p:spPr bwMode="auto">
          <a:xfrm>
            <a:off x="792163" y="1628775"/>
            <a:ext cx="647700" cy="1152525"/>
          </a:xfrm>
          <a:prstGeom prst="rect">
            <a:avLst/>
          </a:prstGeom>
          <a:noFill/>
          <a:ln w="9525" algn="ctr">
            <a:solidFill>
              <a:srgbClr val="C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1000">
                <a:solidFill>
                  <a:schemeClr val="tx1"/>
                </a:solidFill>
                <a:latin typeface="FrutigerNext LT Regular" panose="020B0503040504020204" pitchFamily="34" charset="0"/>
                <a:ea typeface="宋体" panose="02010600030101010101" pitchFamily="2" charset="-122"/>
              </a:defRPr>
            </a:lvl1pPr>
            <a:lvl2pPr marL="742950" indent="-285750" eaLnBrk="0" hangingPunct="0">
              <a:defRPr sz="1000">
                <a:solidFill>
                  <a:schemeClr val="tx1"/>
                </a:solidFill>
                <a:latin typeface="FrutigerNext LT Regular" panose="020B0503040504020204" pitchFamily="34" charset="0"/>
                <a:ea typeface="宋体" panose="02010600030101010101" pitchFamily="2" charset="-122"/>
              </a:defRPr>
            </a:lvl2pPr>
            <a:lvl3pPr marL="1143000" indent="-228600" eaLnBrk="0" hangingPunct="0">
              <a:defRPr sz="1000">
                <a:solidFill>
                  <a:schemeClr val="tx1"/>
                </a:solidFill>
                <a:latin typeface="FrutigerNext LT Regular" panose="020B0503040504020204" pitchFamily="34" charset="0"/>
                <a:ea typeface="宋体" panose="02010600030101010101" pitchFamily="2" charset="-122"/>
              </a:defRPr>
            </a:lvl3pPr>
            <a:lvl4pPr marL="1600200" indent="-228600" eaLnBrk="0" hangingPunct="0">
              <a:defRPr sz="1000">
                <a:solidFill>
                  <a:schemeClr val="tx1"/>
                </a:solidFill>
                <a:latin typeface="FrutigerNext LT Regular" panose="020B0503040504020204" pitchFamily="34" charset="0"/>
                <a:ea typeface="宋体" panose="02010600030101010101" pitchFamily="2" charset="-122"/>
              </a:defRPr>
            </a:lvl4pPr>
            <a:lvl5pPr marL="2057400" indent="-228600" eaLnBrk="0" hangingPunct="0">
              <a:defRPr sz="1000">
                <a:solidFill>
                  <a:schemeClr val="tx1"/>
                </a:solidFill>
                <a:latin typeface="FrutigerNext LT Regular" panose="020B0503040504020204" pitchFamily="34" charset="0"/>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FrutigerNext LT Regular" panose="020B0503040504020204" pitchFamily="34" charset="0"/>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FrutigerNext LT Regular" panose="020B0503040504020204" pitchFamily="34" charset="0"/>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FrutigerNext LT Regular" panose="020B0503040504020204" pitchFamily="34" charset="0"/>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FrutigerNext LT Regular" panose="020B0503040504020204" pitchFamily="34" charset="0"/>
                <a:ea typeface="宋体" panose="02010600030101010101" pitchFamily="2" charset="-122"/>
              </a:defRPr>
            </a:lvl9pPr>
          </a:lstStyle>
          <a:p>
            <a:pPr eaLnBrk="1" fontAlgn="t" hangingPunct="1"/>
            <a:endParaRPr lang="zh-CN" altLang="en-US"/>
          </a:p>
        </p:txBody>
      </p:sp>
      <p:sp>
        <p:nvSpPr>
          <p:cNvPr id="53254" name="矩形 7"/>
          <p:cNvSpPr>
            <a:spLocks noChangeArrowheads="1"/>
          </p:cNvSpPr>
          <p:nvPr/>
        </p:nvSpPr>
        <p:spPr bwMode="auto">
          <a:xfrm>
            <a:off x="792163" y="1520825"/>
            <a:ext cx="1042987" cy="1368425"/>
          </a:xfrm>
          <a:prstGeom prst="rect">
            <a:avLst/>
          </a:prstGeom>
          <a:noFill/>
          <a:ln w="9525" algn="ctr">
            <a:solidFill>
              <a:srgbClr val="C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1000">
                <a:solidFill>
                  <a:schemeClr val="tx1"/>
                </a:solidFill>
                <a:latin typeface="FrutigerNext LT Regular" panose="020B0503040504020204" pitchFamily="34" charset="0"/>
                <a:ea typeface="宋体" panose="02010600030101010101" pitchFamily="2" charset="-122"/>
              </a:defRPr>
            </a:lvl1pPr>
            <a:lvl2pPr marL="742950" indent="-285750" eaLnBrk="0" hangingPunct="0">
              <a:defRPr sz="1000">
                <a:solidFill>
                  <a:schemeClr val="tx1"/>
                </a:solidFill>
                <a:latin typeface="FrutigerNext LT Regular" panose="020B0503040504020204" pitchFamily="34" charset="0"/>
                <a:ea typeface="宋体" panose="02010600030101010101" pitchFamily="2" charset="-122"/>
              </a:defRPr>
            </a:lvl2pPr>
            <a:lvl3pPr marL="1143000" indent="-228600" eaLnBrk="0" hangingPunct="0">
              <a:defRPr sz="1000">
                <a:solidFill>
                  <a:schemeClr val="tx1"/>
                </a:solidFill>
                <a:latin typeface="FrutigerNext LT Regular" panose="020B0503040504020204" pitchFamily="34" charset="0"/>
                <a:ea typeface="宋体" panose="02010600030101010101" pitchFamily="2" charset="-122"/>
              </a:defRPr>
            </a:lvl3pPr>
            <a:lvl4pPr marL="1600200" indent="-228600" eaLnBrk="0" hangingPunct="0">
              <a:defRPr sz="1000">
                <a:solidFill>
                  <a:schemeClr val="tx1"/>
                </a:solidFill>
                <a:latin typeface="FrutigerNext LT Regular" panose="020B0503040504020204" pitchFamily="34" charset="0"/>
                <a:ea typeface="宋体" panose="02010600030101010101" pitchFamily="2" charset="-122"/>
              </a:defRPr>
            </a:lvl4pPr>
            <a:lvl5pPr marL="2057400" indent="-228600" eaLnBrk="0" hangingPunct="0">
              <a:defRPr sz="1000">
                <a:solidFill>
                  <a:schemeClr val="tx1"/>
                </a:solidFill>
                <a:latin typeface="FrutigerNext LT Regular" panose="020B0503040504020204" pitchFamily="34" charset="0"/>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FrutigerNext LT Regular" panose="020B0503040504020204" pitchFamily="34" charset="0"/>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FrutigerNext LT Regular" panose="020B0503040504020204" pitchFamily="34" charset="0"/>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FrutigerNext LT Regular" panose="020B0503040504020204" pitchFamily="34" charset="0"/>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FrutigerNext LT Regular" panose="020B0503040504020204" pitchFamily="34" charset="0"/>
                <a:ea typeface="宋体" panose="02010600030101010101" pitchFamily="2" charset="-122"/>
              </a:defRPr>
            </a:lvl9pPr>
          </a:lstStyle>
          <a:p>
            <a:pPr eaLnBrk="1" fontAlgn="t" hangingPunct="1"/>
            <a:endParaRPr lang="zh-CN" altLang="en-US"/>
          </a:p>
        </p:txBody>
      </p:sp>
      <p:sp>
        <p:nvSpPr>
          <p:cNvPr id="53255" name="矩形 8"/>
          <p:cNvSpPr>
            <a:spLocks noChangeArrowheads="1"/>
          </p:cNvSpPr>
          <p:nvPr/>
        </p:nvSpPr>
        <p:spPr bwMode="auto">
          <a:xfrm>
            <a:off x="1943100" y="4113213"/>
            <a:ext cx="6454775" cy="1011237"/>
          </a:xfrm>
          <a:prstGeom prst="rect">
            <a:avLst/>
          </a:prstGeom>
          <a:noFill/>
          <a:ln w="9525" algn="ctr">
            <a:solidFill>
              <a:srgbClr val="C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1000">
                <a:solidFill>
                  <a:schemeClr val="tx1"/>
                </a:solidFill>
                <a:latin typeface="FrutigerNext LT Regular" panose="020B0503040504020204" pitchFamily="34" charset="0"/>
                <a:ea typeface="宋体" panose="02010600030101010101" pitchFamily="2" charset="-122"/>
              </a:defRPr>
            </a:lvl1pPr>
            <a:lvl2pPr marL="742950" indent="-285750" eaLnBrk="0" hangingPunct="0">
              <a:defRPr sz="1000">
                <a:solidFill>
                  <a:schemeClr val="tx1"/>
                </a:solidFill>
                <a:latin typeface="FrutigerNext LT Regular" panose="020B0503040504020204" pitchFamily="34" charset="0"/>
                <a:ea typeface="宋体" panose="02010600030101010101" pitchFamily="2" charset="-122"/>
              </a:defRPr>
            </a:lvl2pPr>
            <a:lvl3pPr marL="1143000" indent="-228600" eaLnBrk="0" hangingPunct="0">
              <a:defRPr sz="1000">
                <a:solidFill>
                  <a:schemeClr val="tx1"/>
                </a:solidFill>
                <a:latin typeface="FrutigerNext LT Regular" panose="020B0503040504020204" pitchFamily="34" charset="0"/>
                <a:ea typeface="宋体" panose="02010600030101010101" pitchFamily="2" charset="-122"/>
              </a:defRPr>
            </a:lvl3pPr>
            <a:lvl4pPr marL="1600200" indent="-228600" eaLnBrk="0" hangingPunct="0">
              <a:defRPr sz="1000">
                <a:solidFill>
                  <a:schemeClr val="tx1"/>
                </a:solidFill>
                <a:latin typeface="FrutigerNext LT Regular" panose="020B0503040504020204" pitchFamily="34" charset="0"/>
                <a:ea typeface="宋体" panose="02010600030101010101" pitchFamily="2" charset="-122"/>
              </a:defRPr>
            </a:lvl4pPr>
            <a:lvl5pPr marL="2057400" indent="-228600" eaLnBrk="0" hangingPunct="0">
              <a:defRPr sz="1000">
                <a:solidFill>
                  <a:schemeClr val="tx1"/>
                </a:solidFill>
                <a:latin typeface="FrutigerNext LT Regular" panose="020B0503040504020204" pitchFamily="34" charset="0"/>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FrutigerNext LT Regular" panose="020B0503040504020204" pitchFamily="34" charset="0"/>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FrutigerNext LT Regular" panose="020B0503040504020204" pitchFamily="34" charset="0"/>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FrutigerNext LT Regular" panose="020B0503040504020204" pitchFamily="34" charset="0"/>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FrutigerNext LT Regular" panose="020B0503040504020204" pitchFamily="34" charset="0"/>
                <a:ea typeface="宋体" panose="02010600030101010101" pitchFamily="2" charset="-122"/>
              </a:defRPr>
            </a:lvl9pPr>
          </a:lstStyle>
          <a:p>
            <a:pPr eaLnBrk="1" fontAlgn="t" hangingPunct="1"/>
            <a:endParaRPr lang="zh-CN" altLang="en-US"/>
          </a:p>
        </p:txBody>
      </p:sp>
      <p:pic>
        <p:nvPicPr>
          <p:cNvPr id="2" name="图片 1"/>
          <p:cNvPicPr>
            <a:picLocks noChangeAspect="1"/>
          </p:cNvPicPr>
          <p:nvPr/>
        </p:nvPicPr>
        <p:blipFill>
          <a:blip r:embed="rId3"/>
          <a:stretch>
            <a:fillRect/>
          </a:stretch>
        </p:blipFill>
        <p:spPr>
          <a:xfrm>
            <a:off x="755650" y="1377950"/>
            <a:ext cx="7848600" cy="3746500"/>
          </a:xfrm>
          <a:prstGeom prst="rect">
            <a:avLst/>
          </a:prstGeom>
          <a:ln>
            <a:solidFill>
              <a:schemeClr val="accent3">
                <a:lumMod val="50000"/>
              </a:schemeClr>
            </a:solidFill>
          </a:ln>
        </p:spPr>
      </p:pic>
      <p:pic>
        <p:nvPicPr>
          <p:cNvPr id="10" name="图片 9"/>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495800" y="3922713"/>
            <a:ext cx="4108450" cy="2314575"/>
          </a:xfrm>
          <a:prstGeom prst="rect">
            <a:avLst/>
          </a:prstGeom>
          <a:noFill/>
          <a:ln w="9525">
            <a:solidFill>
              <a:srgbClr val="808080"/>
            </a:solidFill>
            <a:miter lim="800000"/>
            <a:headEnd/>
            <a:tailEnd/>
          </a:ln>
          <a:extLst>
            <a:ext uri="{909E8E84-426E-40DD-AFC4-6F175D3DCCD1}">
              <a14:hiddenFill xmlns:a14="http://schemas.microsoft.com/office/drawing/2010/main">
                <a:solidFill>
                  <a:srgbClr val="FFFFFF"/>
                </a:solidFill>
              </a14:hiddenFill>
            </a:ext>
          </a:extLst>
        </p:spPr>
      </p:pic>
      <p:sp>
        <p:nvSpPr>
          <p:cNvPr id="53258" name="矩形 10"/>
          <p:cNvSpPr>
            <a:spLocks noChangeArrowheads="1"/>
          </p:cNvSpPr>
          <p:nvPr/>
        </p:nvSpPr>
        <p:spPr bwMode="auto">
          <a:xfrm>
            <a:off x="792163" y="1628775"/>
            <a:ext cx="863600" cy="1404938"/>
          </a:xfrm>
          <a:prstGeom prst="rect">
            <a:avLst/>
          </a:prstGeom>
          <a:noFill/>
          <a:ln w="9525" algn="ctr">
            <a:solidFill>
              <a:srgbClr val="C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1000">
                <a:solidFill>
                  <a:schemeClr val="tx1"/>
                </a:solidFill>
                <a:latin typeface="FrutigerNext LT Regular" panose="020B0503040504020204" pitchFamily="34" charset="0"/>
                <a:ea typeface="宋体" panose="02010600030101010101" pitchFamily="2" charset="-122"/>
              </a:defRPr>
            </a:lvl1pPr>
            <a:lvl2pPr marL="742950" indent="-285750" eaLnBrk="0" hangingPunct="0">
              <a:defRPr sz="1000">
                <a:solidFill>
                  <a:schemeClr val="tx1"/>
                </a:solidFill>
                <a:latin typeface="FrutigerNext LT Regular" panose="020B0503040504020204" pitchFamily="34" charset="0"/>
                <a:ea typeface="宋体" panose="02010600030101010101" pitchFamily="2" charset="-122"/>
              </a:defRPr>
            </a:lvl2pPr>
            <a:lvl3pPr marL="1143000" indent="-228600" eaLnBrk="0" hangingPunct="0">
              <a:defRPr sz="1000">
                <a:solidFill>
                  <a:schemeClr val="tx1"/>
                </a:solidFill>
                <a:latin typeface="FrutigerNext LT Regular" panose="020B0503040504020204" pitchFamily="34" charset="0"/>
                <a:ea typeface="宋体" panose="02010600030101010101" pitchFamily="2" charset="-122"/>
              </a:defRPr>
            </a:lvl3pPr>
            <a:lvl4pPr marL="1600200" indent="-228600" eaLnBrk="0" hangingPunct="0">
              <a:defRPr sz="1000">
                <a:solidFill>
                  <a:schemeClr val="tx1"/>
                </a:solidFill>
                <a:latin typeface="FrutigerNext LT Regular" panose="020B0503040504020204" pitchFamily="34" charset="0"/>
                <a:ea typeface="宋体" panose="02010600030101010101" pitchFamily="2" charset="-122"/>
              </a:defRPr>
            </a:lvl4pPr>
            <a:lvl5pPr marL="2057400" indent="-228600" eaLnBrk="0" hangingPunct="0">
              <a:defRPr sz="1000">
                <a:solidFill>
                  <a:schemeClr val="tx1"/>
                </a:solidFill>
                <a:latin typeface="FrutigerNext LT Regular" panose="020B0503040504020204" pitchFamily="34" charset="0"/>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FrutigerNext LT Regular" panose="020B0503040504020204" pitchFamily="34" charset="0"/>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FrutigerNext LT Regular" panose="020B0503040504020204" pitchFamily="34" charset="0"/>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FrutigerNext LT Regular" panose="020B0503040504020204" pitchFamily="34" charset="0"/>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FrutigerNext LT Regular" panose="020B0503040504020204" pitchFamily="34" charset="0"/>
                <a:ea typeface="宋体" panose="02010600030101010101" pitchFamily="2" charset="-122"/>
              </a:defRPr>
            </a:lvl9pPr>
          </a:lstStyle>
          <a:p>
            <a:pPr eaLnBrk="1" fontAlgn="t" hangingPunct="1"/>
            <a:endParaRPr lang="zh-CN" altLang="en-US"/>
          </a:p>
        </p:txBody>
      </p:sp>
    </p:spTree>
    <p:extLst>
      <p:ext uri="{BB962C8B-B14F-4D97-AF65-F5344CB8AC3E}">
        <p14:creationId xmlns:p14="http://schemas.microsoft.com/office/powerpoint/2010/main" val="39069718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标题 1"/>
          <p:cNvSpPr>
            <a:spLocks noGrp="1"/>
          </p:cNvSpPr>
          <p:nvPr>
            <p:ph type="title"/>
          </p:nvPr>
        </p:nvSpPr>
        <p:spPr/>
        <p:txBody>
          <a:bodyPr/>
          <a:lstStyle/>
          <a:p>
            <a:r>
              <a:rPr lang="zh-CN" altLang="en-US" dirty="0" smtClean="0"/>
              <a:t>资源管理 </a:t>
            </a:r>
            <a:r>
              <a:rPr lang="en-US" altLang="zh-CN" dirty="0" smtClean="0"/>
              <a:t>(3/5)</a:t>
            </a:r>
            <a:endParaRPr lang="zh-CN" altLang="en-US" dirty="0" smtClean="0"/>
          </a:p>
        </p:txBody>
      </p:sp>
      <p:sp>
        <p:nvSpPr>
          <p:cNvPr id="5" name="内容占位符 2"/>
          <p:cNvSpPr txBox="1">
            <a:spLocks/>
          </p:cNvSpPr>
          <p:nvPr/>
        </p:nvSpPr>
        <p:spPr bwMode="auto">
          <a:xfrm>
            <a:off x="684213" y="5151438"/>
            <a:ext cx="4067175" cy="1157287"/>
          </a:xfrm>
          <a:prstGeom prst="rect">
            <a:avLst/>
          </a:prstGeom>
          <a:noFill/>
          <a:ln>
            <a:noFill/>
          </a:ln>
          <a:extLst/>
        </p:spPr>
        <p:txBody>
          <a:bodyPr lIns="80141" tIns="40071" rIns="80141" bIns="40071"/>
          <a:lstStyle>
            <a:lvl1pPr marL="301625" indent="-301625" algn="l" defTabSz="801688" rtl="0" eaLnBrk="0" fontAlgn="base" hangingPunct="0">
              <a:lnSpc>
                <a:spcPct val="140000"/>
              </a:lnSpc>
              <a:spcBef>
                <a:spcPct val="30000"/>
              </a:spcBef>
              <a:spcAft>
                <a:spcPct val="0"/>
              </a:spcAft>
              <a:buClr>
                <a:srgbClr val="808080"/>
              </a:buClr>
              <a:buSzPct val="60000"/>
              <a:buFont typeface="Wingdings" pitchFamily="2" charset="2"/>
              <a:buChar char="l"/>
              <a:defRPr sz="2200">
                <a:solidFill>
                  <a:schemeClr val="tx1"/>
                </a:solidFill>
                <a:latin typeface="+mn-lt"/>
                <a:ea typeface="+mn-ea"/>
                <a:cs typeface="+mn-cs"/>
              </a:defRPr>
            </a:lvl1pPr>
            <a:lvl2pPr marL="654050" indent="-252413" algn="l" defTabSz="801688" rtl="0" eaLnBrk="0" fontAlgn="base" hangingPunct="0">
              <a:lnSpc>
                <a:spcPct val="140000"/>
              </a:lnSpc>
              <a:spcBef>
                <a:spcPct val="30000"/>
              </a:spcBef>
              <a:spcAft>
                <a:spcPct val="0"/>
              </a:spcAft>
              <a:buClr>
                <a:schemeClr val="tx1"/>
              </a:buClr>
              <a:buSzPct val="50000"/>
              <a:buFont typeface="Wingdings" pitchFamily="2" charset="2"/>
              <a:buChar char="p"/>
              <a:defRPr sz="2000">
                <a:solidFill>
                  <a:schemeClr val="tx1"/>
                </a:solidFill>
                <a:latin typeface="+mn-lt"/>
                <a:ea typeface="+mn-ea"/>
              </a:defRPr>
            </a:lvl2pPr>
            <a:lvl3pPr marL="1003300" indent="-201613" algn="l" defTabSz="801688" rtl="0" eaLnBrk="0" fontAlgn="base" hangingPunct="0">
              <a:lnSpc>
                <a:spcPct val="140000"/>
              </a:lnSpc>
              <a:spcBef>
                <a:spcPct val="30000"/>
              </a:spcBef>
              <a:spcAft>
                <a:spcPct val="0"/>
              </a:spcAft>
              <a:buSzPct val="50000"/>
              <a:buFont typeface="Wingdings" panose="05000000000000000000" pitchFamily="2" charset="2"/>
              <a:buChar char="n"/>
              <a:defRPr sz="2400">
                <a:solidFill>
                  <a:schemeClr val="tx1"/>
                </a:solidFill>
                <a:latin typeface="FrutigerNext LT Light" pitchFamily="34" charset="0"/>
                <a:ea typeface="+mn-ea"/>
              </a:defRPr>
            </a:lvl3pPr>
            <a:lvl4pPr marL="1400175" indent="-198438" algn="l" defTabSz="801688" rtl="0" eaLnBrk="0" fontAlgn="base" hangingPunct="0">
              <a:lnSpc>
                <a:spcPct val="140000"/>
              </a:lnSpc>
              <a:spcBef>
                <a:spcPct val="30000"/>
              </a:spcBef>
              <a:spcAft>
                <a:spcPct val="0"/>
              </a:spcAft>
              <a:buChar char="–"/>
              <a:defRPr sz="1600">
                <a:solidFill>
                  <a:schemeClr val="tx1"/>
                </a:solidFill>
                <a:latin typeface="+mj-lt"/>
                <a:ea typeface="+mn-ea"/>
              </a:defRPr>
            </a:lvl4pPr>
            <a:lvl5pPr marL="1801813" indent="-201613" algn="l" defTabSz="801688" rtl="0" eaLnBrk="0" fontAlgn="base" hangingPunct="0">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013" indent="-201613" algn="l" defTabSz="801688"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213" indent="-201613" algn="l" defTabSz="801688"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413" indent="-201613" algn="l" defTabSz="801688"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613" indent="-201613" algn="l" defTabSz="801688"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a:lstStyle>
          <a:p>
            <a:pPr eaLnBrk="1" hangingPunct="1">
              <a:defRPr/>
            </a:pPr>
            <a:r>
              <a:rPr lang="zh-CN" altLang="en-US" sz="1400" kern="0" dirty="0" smtClean="0"/>
              <a:t>关联信息</a:t>
            </a:r>
            <a:r>
              <a:rPr lang="en-US" altLang="zh-CN" sz="1400" kern="0" dirty="0" smtClean="0"/>
              <a:t>: </a:t>
            </a:r>
            <a:r>
              <a:rPr lang="zh-CN" altLang="en-US" sz="1400" kern="0" dirty="0" smtClean="0"/>
              <a:t>查看该资源所有与其他内容的联系</a:t>
            </a:r>
            <a:r>
              <a:rPr lang="zh-CN" altLang="en-US" sz="1400" kern="0" dirty="0"/>
              <a:t>。</a:t>
            </a:r>
            <a:endParaRPr lang="en-US" altLang="zh-CN" sz="1400" kern="0" dirty="0" smtClean="0"/>
          </a:p>
          <a:p>
            <a:pPr eaLnBrk="1" hangingPunct="1">
              <a:defRPr/>
            </a:pPr>
            <a:r>
              <a:rPr lang="zh-CN" altLang="en-US" sz="1400" kern="0" dirty="0" smtClean="0"/>
              <a:t>附属资源：该资源的内部详情。</a:t>
            </a:r>
            <a:endParaRPr lang="en-US" altLang="zh-CN" sz="1400" kern="0" dirty="0" smtClean="0"/>
          </a:p>
        </p:txBody>
      </p:sp>
      <p:pic>
        <p:nvPicPr>
          <p:cNvPr id="54276" name="图片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50888" y="1382713"/>
            <a:ext cx="7826375" cy="3486150"/>
          </a:xfrm>
          <a:prstGeom prst="rect">
            <a:avLst/>
          </a:prstGeom>
          <a:noFill/>
          <a:ln w="9525">
            <a:solidFill>
              <a:srgbClr val="808080"/>
            </a:solidFill>
            <a:miter lim="800000"/>
            <a:headEnd/>
            <a:tailEnd/>
          </a:ln>
          <a:extLst>
            <a:ext uri="{909E8E84-426E-40DD-AFC4-6F175D3DCCD1}">
              <a14:hiddenFill xmlns:a14="http://schemas.microsoft.com/office/drawing/2010/main">
                <a:solidFill>
                  <a:srgbClr val="FFFFFF"/>
                </a:solidFill>
              </a14:hiddenFill>
            </a:ext>
          </a:extLst>
        </p:spPr>
      </p:pic>
      <p:pic>
        <p:nvPicPr>
          <p:cNvPr id="16" name="图片 15"/>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040052" y="1382713"/>
            <a:ext cx="3564197" cy="4854575"/>
          </a:xfrm>
          <a:prstGeom prst="rect">
            <a:avLst/>
          </a:prstGeom>
          <a:noFill/>
          <a:ln w="9525">
            <a:solidFill>
              <a:srgbClr val="808080"/>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56178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文本占位符 2"/>
          <p:cNvSpPr>
            <a:spLocks noGrp="1"/>
          </p:cNvSpPr>
          <p:nvPr>
            <p:ph type="body" sz="quarter" idx="10"/>
          </p:nvPr>
        </p:nvSpPr>
        <p:spPr>
          <a:xfrm>
            <a:off x="684213" y="1376363"/>
            <a:ext cx="7920037" cy="4032250"/>
          </a:xfrm>
        </p:spPr>
        <p:txBody>
          <a:bodyPr/>
          <a:lstStyle/>
          <a:p>
            <a:pPr eaLnBrk="1"/>
            <a:r>
              <a:rPr lang="en-US" altLang="zh-CN" dirty="0" err="1" smtClean="0"/>
              <a:t>ManageOne</a:t>
            </a:r>
            <a:r>
              <a:rPr lang="zh-CN" altLang="en-US" dirty="0" smtClean="0"/>
              <a:t>的运维业务主要是通过</a:t>
            </a:r>
            <a:r>
              <a:rPr lang="en-US" altLang="zh-CN" dirty="0" err="1" smtClean="0"/>
              <a:t>OperationCenter</a:t>
            </a:r>
            <a:r>
              <a:rPr lang="zh-CN" altLang="en-US" dirty="0" smtClean="0"/>
              <a:t>进行。本文基于</a:t>
            </a:r>
            <a:r>
              <a:rPr lang="en-US" altLang="zh-CN" dirty="0" err="1" smtClean="0"/>
              <a:t>OpenrationCenter</a:t>
            </a:r>
            <a:r>
              <a:rPr lang="zh-CN" altLang="en-US" dirty="0" smtClean="0"/>
              <a:t>，对</a:t>
            </a:r>
            <a:r>
              <a:rPr lang="en-US" altLang="zh-CN" dirty="0" err="1" smtClean="0"/>
              <a:t>ManageOne</a:t>
            </a:r>
            <a:r>
              <a:rPr lang="zh-CN" altLang="en-US" dirty="0" smtClean="0"/>
              <a:t>的运维业务进行描述，内容包括场景、架构和功能，读者学习完本课程后，能够掌握基于</a:t>
            </a:r>
            <a:r>
              <a:rPr lang="en-US" altLang="zh-CN" dirty="0" err="1" smtClean="0"/>
              <a:t>OperationCenter</a:t>
            </a:r>
            <a:r>
              <a:rPr lang="zh-CN" altLang="en-US" dirty="0" smtClean="0"/>
              <a:t>的运维能力。</a:t>
            </a:r>
          </a:p>
        </p:txBody>
      </p:sp>
    </p:spTree>
    <p:extLst>
      <p:ext uri="{BB962C8B-B14F-4D97-AF65-F5344CB8AC3E}">
        <p14:creationId xmlns:p14="http://schemas.microsoft.com/office/powerpoint/2010/main" val="20511124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标题 5"/>
          <p:cNvSpPr>
            <a:spLocks noGrp="1"/>
          </p:cNvSpPr>
          <p:nvPr>
            <p:ph type="title"/>
          </p:nvPr>
        </p:nvSpPr>
        <p:spPr/>
        <p:txBody>
          <a:bodyPr/>
          <a:lstStyle/>
          <a:p>
            <a:r>
              <a:rPr lang="zh-CN" altLang="en-US" dirty="0" smtClean="0"/>
              <a:t>资源管理 </a:t>
            </a:r>
            <a:r>
              <a:rPr lang="en-US" altLang="zh-CN" dirty="0" smtClean="0"/>
              <a:t>(4/5)</a:t>
            </a:r>
            <a:endParaRPr lang="zh-CN" altLang="en-US" dirty="0" smtClean="0"/>
          </a:p>
        </p:txBody>
      </p:sp>
      <p:pic>
        <p:nvPicPr>
          <p:cNvPr id="9" name="图片 8"/>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68706" y="1409232"/>
            <a:ext cx="7011181" cy="4828056"/>
          </a:xfrm>
          <a:prstGeom prst="rect">
            <a:avLst/>
          </a:prstGeom>
          <a:noFill/>
          <a:ln w="9525">
            <a:solidFill>
              <a:srgbClr val="808080"/>
            </a:solidFill>
            <a:miter lim="800000"/>
            <a:headEnd/>
            <a:tailEnd/>
          </a:ln>
          <a:extLst>
            <a:ext uri="{909E8E84-426E-40DD-AFC4-6F175D3DCCD1}">
              <a14:hiddenFill xmlns:a14="http://schemas.microsoft.com/office/drawing/2010/main">
                <a:solidFill>
                  <a:srgbClr val="FFFFFF"/>
                </a:solidFill>
              </a14:hiddenFill>
            </a:ext>
          </a:extLst>
        </p:spPr>
      </p:pic>
      <p:pic>
        <p:nvPicPr>
          <p:cNvPr id="8" name="图片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53966" y="1394704"/>
            <a:ext cx="7840662" cy="2321634"/>
          </a:xfrm>
          <a:prstGeom prst="rect">
            <a:avLst/>
          </a:prstGeom>
          <a:noFill/>
          <a:ln w="9525">
            <a:solidFill>
              <a:srgbClr val="808080"/>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40733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xit" presetSubtype="0" fill="hold" nodeType="clickEffect">
                                  <p:stCondLst>
                                    <p:cond delay="0"/>
                                  </p:stCondLst>
                                  <p:childTnLst>
                                    <p:set>
                                      <p:cBhvr>
                                        <p:cTn id="6" dur="1" fill="hold">
                                          <p:stCondLst>
                                            <p:cond delay="0"/>
                                          </p:stCondLst>
                                        </p:cTn>
                                        <p:tgtEl>
                                          <p:spTgt spid="9"/>
                                        </p:tgtEl>
                                        <p:attrNameLst>
                                          <p:attrName>style.visibility</p:attrName>
                                        </p:attrNameLst>
                                      </p:cBhvr>
                                      <p:to>
                                        <p:strVal val="hidden"/>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标题 1"/>
          <p:cNvSpPr>
            <a:spLocks noGrp="1"/>
          </p:cNvSpPr>
          <p:nvPr>
            <p:ph type="title"/>
          </p:nvPr>
        </p:nvSpPr>
        <p:spPr/>
        <p:txBody>
          <a:bodyPr/>
          <a:lstStyle/>
          <a:p>
            <a:r>
              <a:rPr lang="zh-CN" altLang="en-US" smtClean="0"/>
              <a:t>资源管理 </a:t>
            </a:r>
            <a:r>
              <a:rPr lang="en-US" altLang="zh-CN" smtClean="0"/>
              <a:t>(5/5)</a:t>
            </a:r>
            <a:endParaRPr lang="zh-CN" altLang="en-US" dirty="0" smtClean="0"/>
          </a:p>
        </p:txBody>
      </p:sp>
      <p:sp>
        <p:nvSpPr>
          <p:cNvPr id="8" name="文本占位符 7"/>
          <p:cNvSpPr>
            <a:spLocks noGrp="1"/>
          </p:cNvSpPr>
          <p:nvPr>
            <p:ph type="body" sz="quarter" idx="10"/>
          </p:nvPr>
        </p:nvSpPr>
        <p:spPr/>
        <p:txBody>
          <a:bodyPr/>
          <a:lstStyle/>
          <a:p>
            <a:r>
              <a:rPr lang="en-US" altLang="zh-CN" sz="1800" dirty="0" smtClean="0"/>
              <a:t>OC</a:t>
            </a:r>
            <a:r>
              <a:rPr lang="zh-CN" altLang="en-US" sz="1800" dirty="0" smtClean="0"/>
              <a:t>提供多种资源维护手段，可以定义虚拟逻辑，手工录入对象，维护</a:t>
            </a:r>
            <a:r>
              <a:rPr lang="en-US" altLang="zh-CN" sz="1800" dirty="0" smtClean="0"/>
              <a:t>VDC </a:t>
            </a:r>
            <a:r>
              <a:rPr lang="zh-CN" altLang="en-US" sz="1800" dirty="0" smtClean="0"/>
              <a:t>信息，维护客户信息等。</a:t>
            </a:r>
            <a:endParaRPr lang="zh-CN" altLang="en-US" sz="1800" dirty="0"/>
          </a:p>
        </p:txBody>
      </p:sp>
      <p:pic>
        <p:nvPicPr>
          <p:cNvPr id="3" name="图片 2"/>
          <p:cNvPicPr>
            <a:picLocks noChangeAspect="1"/>
          </p:cNvPicPr>
          <p:nvPr/>
        </p:nvPicPr>
        <p:blipFill>
          <a:blip r:embed="rId3"/>
          <a:stretch>
            <a:fillRect/>
          </a:stretch>
        </p:blipFill>
        <p:spPr>
          <a:xfrm>
            <a:off x="753003" y="2204864"/>
            <a:ext cx="7848600" cy="4032424"/>
          </a:xfrm>
          <a:prstGeom prst="rect">
            <a:avLst/>
          </a:prstGeom>
          <a:ln>
            <a:solidFill>
              <a:schemeClr val="accent3">
                <a:lumMod val="50000"/>
              </a:schemeClr>
            </a:solidFill>
          </a:ln>
        </p:spPr>
      </p:pic>
    </p:spTree>
    <p:extLst>
      <p:ext uri="{BB962C8B-B14F-4D97-AF65-F5344CB8AC3E}">
        <p14:creationId xmlns:p14="http://schemas.microsoft.com/office/powerpoint/2010/main" val="35721904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4" name="标题 1"/>
          <p:cNvSpPr>
            <a:spLocks noGrp="1"/>
          </p:cNvSpPr>
          <p:nvPr>
            <p:ph type="title"/>
          </p:nvPr>
        </p:nvSpPr>
        <p:spPr/>
        <p:txBody>
          <a:bodyPr/>
          <a:lstStyle/>
          <a:p>
            <a:r>
              <a:rPr lang="zh-CN" altLang="en-US" dirty="0" smtClean="0"/>
              <a:t>容量监控 </a:t>
            </a:r>
            <a:r>
              <a:rPr lang="en-US" altLang="zh-CN" dirty="0" smtClean="0"/>
              <a:t>(1/3)</a:t>
            </a:r>
            <a:endParaRPr lang="zh-CN" altLang="en-US" dirty="0" smtClean="0"/>
          </a:p>
        </p:txBody>
      </p:sp>
      <p:graphicFrame>
        <p:nvGraphicFramePr>
          <p:cNvPr id="10242" name="Object 108"/>
          <p:cNvGraphicFramePr>
            <a:graphicFrameLocks noChangeAspect="1"/>
          </p:cNvGraphicFramePr>
          <p:nvPr>
            <p:extLst>
              <p:ext uri="{D42A27DB-BD31-4B8C-83A1-F6EECF244321}">
                <p14:modId xmlns:p14="http://schemas.microsoft.com/office/powerpoint/2010/main" val="1014863719"/>
              </p:ext>
            </p:extLst>
          </p:nvPr>
        </p:nvGraphicFramePr>
        <p:xfrm>
          <a:off x="939062" y="5207296"/>
          <a:ext cx="7496379" cy="752475"/>
        </p:xfrm>
        <a:graphic>
          <a:graphicData uri="http://schemas.openxmlformats.org/presentationml/2006/ole">
            <mc:AlternateContent xmlns:mc="http://schemas.openxmlformats.org/markup-compatibility/2006">
              <mc:Choice xmlns:v="urn:schemas-microsoft-com:vml" Requires="v">
                <p:oleObj spid="_x0000_s10304" name="Visio" r:id="rId5" imgW="7124605" imgH="752380" progId="">
                  <p:embed/>
                </p:oleObj>
              </mc:Choice>
              <mc:Fallback>
                <p:oleObj name="Visio" r:id="rId5" imgW="7124605" imgH="752380" progId="">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39062" y="5207296"/>
                        <a:ext cx="7496379" cy="752475"/>
                      </a:xfrm>
                      <a:prstGeom prst="rect">
                        <a:avLst/>
                      </a:prstGeom>
                      <a:noFill/>
                      <a:ln>
                        <a:noFill/>
                      </a:ln>
                      <a:extLst/>
                    </p:spPr>
                  </p:pic>
                </p:oleObj>
              </mc:Fallback>
            </mc:AlternateContent>
          </a:graphicData>
        </a:graphic>
      </p:graphicFrame>
      <p:graphicFrame>
        <p:nvGraphicFramePr>
          <p:cNvPr id="10243" name="Object 109"/>
          <p:cNvGraphicFramePr>
            <a:graphicFrameLocks noChangeAspect="1"/>
          </p:cNvGraphicFramePr>
          <p:nvPr>
            <p:extLst>
              <p:ext uri="{D42A27DB-BD31-4B8C-83A1-F6EECF244321}">
                <p14:modId xmlns:p14="http://schemas.microsoft.com/office/powerpoint/2010/main" val="270078156"/>
              </p:ext>
            </p:extLst>
          </p:nvPr>
        </p:nvGraphicFramePr>
        <p:xfrm>
          <a:off x="939062" y="1609967"/>
          <a:ext cx="7265875" cy="3228975"/>
        </p:xfrm>
        <a:graphic>
          <a:graphicData uri="http://schemas.openxmlformats.org/presentationml/2006/ole">
            <mc:AlternateContent xmlns:mc="http://schemas.openxmlformats.org/markup-compatibility/2006">
              <mc:Choice xmlns:v="urn:schemas-microsoft-com:vml" Requires="v">
                <p:oleObj spid="_x0000_s10305" name="Visio" r:id="rId8" imgW="6905720" imgH="3228975" progId="">
                  <p:embed/>
                </p:oleObj>
              </mc:Choice>
              <mc:Fallback>
                <p:oleObj name="Visio" r:id="rId8" imgW="6905720" imgH="3228975" progId="">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39062" y="1609967"/>
                        <a:ext cx="7265875" cy="3228975"/>
                      </a:xfrm>
                      <a:prstGeom prst="rect">
                        <a:avLst/>
                      </a:prstGeom>
                      <a:noFill/>
                      <a:ln>
                        <a:noFill/>
                      </a:ln>
                      <a:extLst/>
                    </p:spPr>
                  </p:pic>
                </p:oleObj>
              </mc:Fallback>
            </mc:AlternateContent>
          </a:graphicData>
        </a:graphic>
      </p:graphicFrame>
    </p:spTree>
    <p:extLst>
      <p:ext uri="{BB962C8B-B14F-4D97-AF65-F5344CB8AC3E}">
        <p14:creationId xmlns:p14="http://schemas.microsoft.com/office/powerpoint/2010/main" val="16957766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标题 1"/>
          <p:cNvSpPr>
            <a:spLocks noGrp="1"/>
          </p:cNvSpPr>
          <p:nvPr>
            <p:ph type="title"/>
          </p:nvPr>
        </p:nvSpPr>
        <p:spPr/>
        <p:txBody>
          <a:bodyPr/>
          <a:lstStyle/>
          <a:p>
            <a:r>
              <a:rPr lang="zh-CN" altLang="en-US" smtClean="0"/>
              <a:t>容量监控 </a:t>
            </a:r>
            <a:r>
              <a:rPr lang="en-US" altLang="zh-CN" smtClean="0"/>
              <a:t>(2/3)</a:t>
            </a:r>
            <a:endParaRPr lang="zh-CN" altLang="en-US" dirty="0" smtClean="0"/>
          </a:p>
        </p:txBody>
      </p:sp>
      <p:sp>
        <p:nvSpPr>
          <p:cNvPr id="6" name="文本占位符 5"/>
          <p:cNvSpPr>
            <a:spLocks noGrp="1"/>
          </p:cNvSpPr>
          <p:nvPr>
            <p:ph type="body" sz="quarter" idx="10"/>
          </p:nvPr>
        </p:nvSpPr>
        <p:spPr/>
        <p:txBody>
          <a:bodyPr/>
          <a:lstStyle/>
          <a:p>
            <a:r>
              <a:rPr lang="zh-CN" altLang="en-US" sz="1800" dirty="0"/>
              <a:t>容量视图按不同维度</a:t>
            </a:r>
            <a:r>
              <a:rPr lang="zh-CN" altLang="en-US" sz="1800" dirty="0" smtClean="0"/>
              <a:t>查看（包括</a:t>
            </a:r>
            <a:r>
              <a:rPr lang="zh-CN" altLang="en-US" sz="1800" dirty="0"/>
              <a:t>按对象、按地理位置、按虚拟逻辑、按管理系统、按</a:t>
            </a:r>
            <a:r>
              <a:rPr lang="en-US" altLang="zh-CN" sz="1800" dirty="0" smtClean="0"/>
              <a:t>VDC</a:t>
            </a:r>
            <a:r>
              <a:rPr lang="zh-CN" altLang="en-US" sz="1800" dirty="0"/>
              <a:t>）</a:t>
            </a:r>
            <a:r>
              <a:rPr lang="zh-CN" altLang="en-US" sz="1800" dirty="0" smtClean="0"/>
              <a:t>。</a:t>
            </a:r>
            <a:endParaRPr lang="en-US" altLang="zh-CN" sz="1800" dirty="0"/>
          </a:p>
          <a:p>
            <a:endParaRPr lang="en-US" sz="1800" dirty="0"/>
          </a:p>
        </p:txBody>
      </p:sp>
      <p:pic>
        <p:nvPicPr>
          <p:cNvPr id="3" name="图片 2"/>
          <p:cNvPicPr>
            <a:picLocks noChangeAspect="1"/>
          </p:cNvPicPr>
          <p:nvPr/>
        </p:nvPicPr>
        <p:blipFill>
          <a:blip r:embed="rId3"/>
          <a:stretch>
            <a:fillRect/>
          </a:stretch>
        </p:blipFill>
        <p:spPr>
          <a:xfrm>
            <a:off x="755650" y="2276872"/>
            <a:ext cx="7848600" cy="3946985"/>
          </a:xfrm>
          <a:prstGeom prst="rect">
            <a:avLst/>
          </a:prstGeom>
          <a:ln>
            <a:solidFill>
              <a:schemeClr val="accent3">
                <a:lumMod val="50000"/>
              </a:schemeClr>
            </a:solidFill>
          </a:ln>
        </p:spPr>
      </p:pic>
    </p:spTree>
    <p:extLst>
      <p:ext uri="{BB962C8B-B14F-4D97-AF65-F5344CB8AC3E}">
        <p14:creationId xmlns:p14="http://schemas.microsoft.com/office/powerpoint/2010/main" val="30975348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标题 1"/>
          <p:cNvSpPr>
            <a:spLocks noGrp="1"/>
          </p:cNvSpPr>
          <p:nvPr>
            <p:ph type="title"/>
          </p:nvPr>
        </p:nvSpPr>
        <p:spPr/>
        <p:txBody>
          <a:bodyPr/>
          <a:lstStyle/>
          <a:p>
            <a:r>
              <a:rPr lang="zh-CN" altLang="en-US" dirty="0" smtClean="0"/>
              <a:t>容量监控 </a:t>
            </a:r>
            <a:r>
              <a:rPr lang="en-US" altLang="zh-CN" dirty="0" smtClean="0"/>
              <a:t>(3/3)</a:t>
            </a:r>
            <a:endParaRPr lang="zh-CN" altLang="en-US" dirty="0" smtClean="0"/>
          </a:p>
        </p:txBody>
      </p:sp>
      <p:sp>
        <p:nvSpPr>
          <p:cNvPr id="7" name="文本占位符 6"/>
          <p:cNvSpPr>
            <a:spLocks noGrp="1"/>
          </p:cNvSpPr>
          <p:nvPr>
            <p:ph type="body" sz="quarter" idx="10"/>
          </p:nvPr>
        </p:nvSpPr>
        <p:spPr/>
        <p:txBody>
          <a:bodyPr/>
          <a:lstStyle/>
          <a:p>
            <a:pPr>
              <a:lnSpc>
                <a:spcPct val="130000"/>
              </a:lnSpc>
            </a:pPr>
            <a:r>
              <a:rPr lang="zh-CN" altLang="en-US" sz="1800" dirty="0"/>
              <a:t>容量趋势图仅在非全局粒度下可以展示，按不同维度</a:t>
            </a:r>
            <a:r>
              <a:rPr lang="zh-CN" altLang="en-US" sz="1800" dirty="0" smtClean="0"/>
              <a:t>查看（包括</a:t>
            </a:r>
            <a:r>
              <a:rPr lang="zh-CN" altLang="en-US" sz="1800" dirty="0"/>
              <a:t>按对象、按地理位置、按虚拟逻辑、按管理系统、按</a:t>
            </a:r>
            <a:r>
              <a:rPr lang="en-US" altLang="zh-CN" sz="1800" dirty="0" smtClean="0"/>
              <a:t>VDC</a:t>
            </a:r>
            <a:r>
              <a:rPr lang="zh-CN" altLang="en-US" sz="1800" dirty="0" smtClean="0"/>
              <a:t>）</a:t>
            </a:r>
            <a:r>
              <a:rPr lang="en-US" altLang="zh-CN" sz="1800" dirty="0" smtClean="0"/>
              <a:t>; </a:t>
            </a:r>
            <a:r>
              <a:rPr lang="zh-CN" altLang="en-US" sz="1800" dirty="0"/>
              <a:t>支持 最近</a:t>
            </a:r>
            <a:r>
              <a:rPr lang="en-US" altLang="zh-CN" sz="1800" dirty="0"/>
              <a:t>12</a:t>
            </a:r>
            <a:r>
              <a:rPr lang="zh-CN" altLang="en-US" sz="1800" dirty="0"/>
              <a:t>小时、</a:t>
            </a:r>
            <a:r>
              <a:rPr lang="en-US" altLang="zh-CN" sz="1800" dirty="0"/>
              <a:t>1</a:t>
            </a:r>
            <a:r>
              <a:rPr lang="zh-CN" altLang="en-US" sz="1800" dirty="0"/>
              <a:t>天、</a:t>
            </a:r>
            <a:r>
              <a:rPr lang="en-US" altLang="zh-CN" sz="1800" dirty="0"/>
              <a:t>2</a:t>
            </a:r>
            <a:r>
              <a:rPr lang="zh-CN" altLang="en-US" sz="1800" dirty="0"/>
              <a:t>天、</a:t>
            </a:r>
            <a:r>
              <a:rPr lang="en-US" altLang="zh-CN" sz="1800" dirty="0"/>
              <a:t>3</a:t>
            </a:r>
            <a:r>
              <a:rPr lang="zh-CN" altLang="en-US" sz="1800" dirty="0"/>
              <a:t>天、</a:t>
            </a:r>
            <a:r>
              <a:rPr lang="en-US" altLang="zh-CN" sz="1800" dirty="0"/>
              <a:t>7</a:t>
            </a:r>
            <a:r>
              <a:rPr lang="zh-CN" altLang="en-US" sz="1800" dirty="0"/>
              <a:t>天时间</a:t>
            </a:r>
            <a:r>
              <a:rPr lang="zh-CN" altLang="en-US" sz="1800" dirty="0" smtClean="0"/>
              <a:t>段。</a:t>
            </a:r>
            <a:endParaRPr lang="zh-CN" altLang="en-US" sz="1800" dirty="0"/>
          </a:p>
          <a:p>
            <a:endParaRPr lang="en-US" sz="1800" dirty="0"/>
          </a:p>
        </p:txBody>
      </p:sp>
      <p:pic>
        <p:nvPicPr>
          <p:cNvPr id="2" name="图片 1"/>
          <p:cNvPicPr>
            <a:picLocks noChangeAspect="1"/>
          </p:cNvPicPr>
          <p:nvPr/>
        </p:nvPicPr>
        <p:blipFill>
          <a:blip r:embed="rId3"/>
          <a:stretch>
            <a:fillRect/>
          </a:stretch>
        </p:blipFill>
        <p:spPr>
          <a:xfrm>
            <a:off x="755650" y="2528900"/>
            <a:ext cx="7850187" cy="3725775"/>
          </a:xfrm>
          <a:prstGeom prst="rect">
            <a:avLst/>
          </a:prstGeom>
          <a:ln>
            <a:solidFill>
              <a:schemeClr val="accent3">
                <a:lumMod val="50000"/>
              </a:schemeClr>
            </a:solidFill>
          </a:ln>
        </p:spPr>
      </p:pic>
    </p:spTree>
    <p:extLst>
      <p:ext uri="{BB962C8B-B14F-4D97-AF65-F5344CB8AC3E}">
        <p14:creationId xmlns:p14="http://schemas.microsoft.com/office/powerpoint/2010/main" val="17913753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标题 1"/>
          <p:cNvSpPr>
            <a:spLocks noGrp="1"/>
          </p:cNvSpPr>
          <p:nvPr>
            <p:ph type="title"/>
          </p:nvPr>
        </p:nvSpPr>
        <p:spPr/>
        <p:txBody>
          <a:bodyPr/>
          <a:lstStyle/>
          <a:p>
            <a:r>
              <a:rPr lang="zh-CN" altLang="en-US" dirty="0" smtClean="0"/>
              <a:t>拓扑导航 </a:t>
            </a:r>
            <a:r>
              <a:rPr lang="en-US" altLang="zh-CN" dirty="0" smtClean="0"/>
              <a:t>(1/5)</a:t>
            </a:r>
            <a:endParaRPr lang="zh-CN" altLang="en-US" dirty="0" smtClean="0"/>
          </a:p>
        </p:txBody>
      </p:sp>
      <p:sp>
        <p:nvSpPr>
          <p:cNvPr id="4" name="文本占位符 3"/>
          <p:cNvSpPr>
            <a:spLocks noGrp="1"/>
          </p:cNvSpPr>
          <p:nvPr>
            <p:ph type="body" sz="quarter" idx="10"/>
          </p:nvPr>
        </p:nvSpPr>
        <p:spPr/>
        <p:txBody>
          <a:bodyPr/>
          <a:lstStyle/>
          <a:p>
            <a:r>
              <a:rPr lang="zh-CN" altLang="en-US" sz="2000" dirty="0"/>
              <a:t>拓扑视图汇聚了拓扑关系、告警、性能信息，统一图形化</a:t>
            </a:r>
            <a:r>
              <a:rPr lang="zh-CN" altLang="en-US" sz="2000" dirty="0" smtClean="0"/>
              <a:t>显示。</a:t>
            </a:r>
            <a:endParaRPr lang="zh-CN" altLang="en-US" sz="2000" dirty="0"/>
          </a:p>
          <a:p>
            <a:endParaRPr lang="en-US" sz="2000" dirty="0"/>
          </a:p>
        </p:txBody>
      </p:sp>
      <p:pic>
        <p:nvPicPr>
          <p:cNvPr id="59396" name="图片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55864" y="2492896"/>
            <a:ext cx="7848600" cy="321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308253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标题 1"/>
          <p:cNvSpPr>
            <a:spLocks noGrp="1"/>
          </p:cNvSpPr>
          <p:nvPr>
            <p:ph type="title"/>
          </p:nvPr>
        </p:nvSpPr>
        <p:spPr/>
        <p:txBody>
          <a:bodyPr/>
          <a:lstStyle/>
          <a:p>
            <a:r>
              <a:rPr lang="zh-CN" altLang="en-US" dirty="0" smtClean="0"/>
              <a:t>拓扑导航 </a:t>
            </a:r>
            <a:r>
              <a:rPr lang="en-US" altLang="zh-CN" dirty="0" smtClean="0"/>
              <a:t>(2/5)</a:t>
            </a:r>
            <a:endParaRPr lang="zh-CN" altLang="en-US" dirty="0" smtClean="0"/>
          </a:p>
        </p:txBody>
      </p:sp>
      <p:pic>
        <p:nvPicPr>
          <p:cNvPr id="4" name="图片 3"/>
          <p:cNvPicPr>
            <a:picLocks noChangeAspect="1"/>
          </p:cNvPicPr>
          <p:nvPr/>
        </p:nvPicPr>
        <p:blipFill>
          <a:blip r:embed="rId3"/>
          <a:stretch>
            <a:fillRect/>
          </a:stretch>
        </p:blipFill>
        <p:spPr>
          <a:xfrm>
            <a:off x="755650" y="1376362"/>
            <a:ext cx="7848600" cy="4860925"/>
          </a:xfrm>
          <a:prstGeom prst="rect">
            <a:avLst/>
          </a:prstGeom>
          <a:ln>
            <a:solidFill>
              <a:schemeClr val="accent3">
                <a:lumMod val="50000"/>
              </a:schemeClr>
            </a:solidFill>
          </a:ln>
        </p:spPr>
      </p:pic>
    </p:spTree>
    <p:extLst>
      <p:ext uri="{BB962C8B-B14F-4D97-AF65-F5344CB8AC3E}">
        <p14:creationId xmlns:p14="http://schemas.microsoft.com/office/powerpoint/2010/main" val="31023214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9" name="标题 1"/>
          <p:cNvSpPr>
            <a:spLocks noGrp="1"/>
          </p:cNvSpPr>
          <p:nvPr>
            <p:ph type="title"/>
          </p:nvPr>
        </p:nvSpPr>
        <p:spPr/>
        <p:txBody>
          <a:bodyPr/>
          <a:lstStyle/>
          <a:p>
            <a:r>
              <a:rPr lang="zh-CN" altLang="en-US" dirty="0" smtClean="0"/>
              <a:t>拓扑导航 </a:t>
            </a:r>
            <a:r>
              <a:rPr lang="en-US" altLang="zh-CN" dirty="0" smtClean="0"/>
              <a:t>(3/5)</a:t>
            </a:r>
            <a:endParaRPr lang="zh-CN" altLang="en-US" dirty="0" smtClean="0"/>
          </a:p>
        </p:txBody>
      </p:sp>
      <p:graphicFrame>
        <p:nvGraphicFramePr>
          <p:cNvPr id="11266" name="Object 162"/>
          <p:cNvGraphicFramePr>
            <a:graphicFrameLocks noChangeAspect="1"/>
          </p:cNvGraphicFramePr>
          <p:nvPr>
            <p:extLst>
              <p:ext uri="{D42A27DB-BD31-4B8C-83A1-F6EECF244321}">
                <p14:modId xmlns:p14="http://schemas.microsoft.com/office/powerpoint/2010/main" val="442169341"/>
              </p:ext>
            </p:extLst>
          </p:nvPr>
        </p:nvGraphicFramePr>
        <p:xfrm>
          <a:off x="759147" y="1376363"/>
          <a:ext cx="1819275" cy="2924175"/>
        </p:xfrm>
        <a:graphic>
          <a:graphicData uri="http://schemas.openxmlformats.org/presentationml/2006/ole">
            <mc:AlternateContent xmlns:mc="http://schemas.openxmlformats.org/markup-compatibility/2006">
              <mc:Choice xmlns:v="urn:schemas-microsoft-com:vml" Requires="v">
                <p:oleObj spid="_x0000_s11359" name="Visio" r:id="rId5" imgW="1819370" imgH="2924080" progId="">
                  <p:embed/>
                </p:oleObj>
              </mc:Choice>
              <mc:Fallback>
                <p:oleObj name="Visio" r:id="rId5" imgW="1819370" imgH="2924080" progId="">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9147" y="1376363"/>
                        <a:ext cx="1819275" cy="2924175"/>
                      </a:xfrm>
                      <a:prstGeom prst="rect">
                        <a:avLst/>
                      </a:prstGeom>
                      <a:noFill/>
                      <a:ln>
                        <a:noFill/>
                      </a:ln>
                      <a:extLst/>
                    </p:spPr>
                  </p:pic>
                </p:oleObj>
              </mc:Fallback>
            </mc:AlternateContent>
          </a:graphicData>
        </a:graphic>
      </p:graphicFrame>
      <p:graphicFrame>
        <p:nvGraphicFramePr>
          <p:cNvPr id="11267" name="Object 163"/>
          <p:cNvGraphicFramePr>
            <a:graphicFrameLocks noChangeAspect="1"/>
          </p:cNvGraphicFramePr>
          <p:nvPr>
            <p:extLst>
              <p:ext uri="{D42A27DB-BD31-4B8C-83A1-F6EECF244321}">
                <p14:modId xmlns:p14="http://schemas.microsoft.com/office/powerpoint/2010/main" val="87206964"/>
              </p:ext>
            </p:extLst>
          </p:nvPr>
        </p:nvGraphicFramePr>
        <p:xfrm>
          <a:off x="2841947" y="1376363"/>
          <a:ext cx="2000250" cy="2924175"/>
        </p:xfrm>
        <a:graphic>
          <a:graphicData uri="http://schemas.openxmlformats.org/presentationml/2006/ole">
            <mc:AlternateContent xmlns:mc="http://schemas.openxmlformats.org/markup-compatibility/2006">
              <mc:Choice xmlns:v="urn:schemas-microsoft-com:vml" Requires="v">
                <p:oleObj spid="_x0000_s11360" name="Visio" r:id="rId8" imgW="2000250" imgH="2924080" progId="">
                  <p:embed/>
                </p:oleObj>
              </mc:Choice>
              <mc:Fallback>
                <p:oleObj name="Visio" r:id="rId8" imgW="2000250" imgH="2924080" progId="">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841947" y="1376363"/>
                        <a:ext cx="2000250" cy="2924175"/>
                      </a:xfrm>
                      <a:prstGeom prst="rect">
                        <a:avLst/>
                      </a:prstGeom>
                      <a:noFill/>
                      <a:ln>
                        <a:noFill/>
                      </a:ln>
                      <a:extLst/>
                    </p:spPr>
                  </p:pic>
                </p:oleObj>
              </mc:Fallback>
            </mc:AlternateContent>
          </a:graphicData>
        </a:graphic>
      </p:graphicFrame>
      <p:graphicFrame>
        <p:nvGraphicFramePr>
          <p:cNvPr id="11268" name="Object 164"/>
          <p:cNvGraphicFramePr>
            <a:graphicFrameLocks noChangeAspect="1"/>
          </p:cNvGraphicFramePr>
          <p:nvPr>
            <p:extLst>
              <p:ext uri="{D42A27DB-BD31-4B8C-83A1-F6EECF244321}">
                <p14:modId xmlns:p14="http://schemas.microsoft.com/office/powerpoint/2010/main" val="3784914014"/>
              </p:ext>
            </p:extLst>
          </p:nvPr>
        </p:nvGraphicFramePr>
        <p:xfrm>
          <a:off x="5105722" y="1376363"/>
          <a:ext cx="3514725" cy="4305300"/>
        </p:xfrm>
        <a:graphic>
          <a:graphicData uri="http://schemas.openxmlformats.org/presentationml/2006/ole">
            <mc:AlternateContent xmlns:mc="http://schemas.openxmlformats.org/markup-compatibility/2006">
              <mc:Choice xmlns:v="urn:schemas-microsoft-com:vml" Requires="v">
                <p:oleObj spid="_x0000_s11361" name="Visio" r:id="rId11" imgW="3514725" imgH="4305395" progId="">
                  <p:embed/>
                </p:oleObj>
              </mc:Choice>
              <mc:Fallback>
                <p:oleObj name="Visio" r:id="rId11" imgW="3514725" imgH="4305395" progId="">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105722" y="1376363"/>
                        <a:ext cx="3514725" cy="4305300"/>
                      </a:xfrm>
                      <a:prstGeom prst="rect">
                        <a:avLst/>
                      </a:prstGeom>
                      <a:noFill/>
                      <a:ln>
                        <a:noFill/>
                      </a:ln>
                      <a:extLst/>
                    </p:spPr>
                  </p:pic>
                </p:oleObj>
              </mc:Fallback>
            </mc:AlternateContent>
          </a:graphicData>
        </a:graphic>
      </p:graphicFrame>
    </p:spTree>
    <p:extLst>
      <p:ext uri="{BB962C8B-B14F-4D97-AF65-F5344CB8AC3E}">
        <p14:creationId xmlns:p14="http://schemas.microsoft.com/office/powerpoint/2010/main" val="5234521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3" name="标题 1"/>
          <p:cNvSpPr>
            <a:spLocks noGrp="1"/>
          </p:cNvSpPr>
          <p:nvPr>
            <p:ph type="title"/>
          </p:nvPr>
        </p:nvSpPr>
        <p:spPr/>
        <p:txBody>
          <a:bodyPr/>
          <a:lstStyle/>
          <a:p>
            <a:r>
              <a:rPr lang="zh-CN" altLang="en-US" smtClean="0"/>
              <a:t>拓扑导航 </a:t>
            </a:r>
            <a:r>
              <a:rPr lang="en-US" altLang="zh-CN" smtClean="0"/>
              <a:t>(4/5)</a:t>
            </a:r>
            <a:endParaRPr lang="zh-CN" altLang="en-US" dirty="0" smtClean="0"/>
          </a:p>
        </p:txBody>
      </p:sp>
      <p:graphicFrame>
        <p:nvGraphicFramePr>
          <p:cNvPr id="12290" name="Object 164"/>
          <p:cNvGraphicFramePr>
            <a:graphicFrameLocks noChangeAspect="1"/>
          </p:cNvGraphicFramePr>
          <p:nvPr>
            <p:extLst>
              <p:ext uri="{D42A27DB-BD31-4B8C-83A1-F6EECF244321}">
                <p14:modId xmlns:p14="http://schemas.microsoft.com/office/powerpoint/2010/main" val="2284244581"/>
              </p:ext>
            </p:extLst>
          </p:nvPr>
        </p:nvGraphicFramePr>
        <p:xfrm>
          <a:off x="2015716" y="1361355"/>
          <a:ext cx="1781175" cy="2257425"/>
        </p:xfrm>
        <a:graphic>
          <a:graphicData uri="http://schemas.openxmlformats.org/presentationml/2006/ole">
            <mc:AlternateContent xmlns:mc="http://schemas.openxmlformats.org/markup-compatibility/2006">
              <mc:Choice xmlns:v="urn:schemas-microsoft-com:vml" Requires="v">
                <p:oleObj spid="_x0000_s12383" name="Visio" r:id="rId5" imgW="1781080" imgH="2257425" progId="">
                  <p:embed/>
                </p:oleObj>
              </mc:Choice>
              <mc:Fallback>
                <p:oleObj name="Visio" r:id="rId5" imgW="1781080" imgH="2257425" progId="">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15716" y="1361355"/>
                        <a:ext cx="1781175" cy="225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291" name="Object 165"/>
          <p:cNvGraphicFramePr>
            <a:graphicFrameLocks noChangeAspect="1"/>
          </p:cNvGraphicFramePr>
          <p:nvPr>
            <p:extLst>
              <p:ext uri="{D42A27DB-BD31-4B8C-83A1-F6EECF244321}">
                <p14:modId xmlns:p14="http://schemas.microsoft.com/office/powerpoint/2010/main" val="1736599816"/>
              </p:ext>
            </p:extLst>
          </p:nvPr>
        </p:nvGraphicFramePr>
        <p:xfrm>
          <a:off x="5868144" y="1376363"/>
          <a:ext cx="2000250" cy="3952875"/>
        </p:xfrm>
        <a:graphic>
          <a:graphicData uri="http://schemas.openxmlformats.org/presentationml/2006/ole">
            <mc:AlternateContent xmlns:mc="http://schemas.openxmlformats.org/markup-compatibility/2006">
              <mc:Choice xmlns:v="urn:schemas-microsoft-com:vml" Requires="v">
                <p:oleObj spid="_x0000_s12384" name="Visio" r:id="rId8" imgW="2000250" imgH="3952780" progId="">
                  <p:embed/>
                </p:oleObj>
              </mc:Choice>
              <mc:Fallback>
                <p:oleObj name="Visio" r:id="rId8" imgW="2000250" imgH="3952780" progId="">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868144" y="1376363"/>
                        <a:ext cx="2000250" cy="3952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292" name="Object 166"/>
          <p:cNvGraphicFramePr>
            <a:graphicFrameLocks noChangeAspect="1"/>
          </p:cNvGraphicFramePr>
          <p:nvPr>
            <p:extLst>
              <p:ext uri="{D42A27DB-BD31-4B8C-83A1-F6EECF244321}">
                <p14:modId xmlns:p14="http://schemas.microsoft.com/office/powerpoint/2010/main" val="87081044"/>
              </p:ext>
            </p:extLst>
          </p:nvPr>
        </p:nvGraphicFramePr>
        <p:xfrm>
          <a:off x="1305669" y="3925888"/>
          <a:ext cx="3619500" cy="2257425"/>
        </p:xfrm>
        <a:graphic>
          <a:graphicData uri="http://schemas.openxmlformats.org/presentationml/2006/ole">
            <mc:AlternateContent xmlns:mc="http://schemas.openxmlformats.org/markup-compatibility/2006">
              <mc:Choice xmlns:v="urn:schemas-microsoft-com:vml" Requires="v">
                <p:oleObj spid="_x0000_s12385" name="Visio" r:id="rId11" imgW="3619595" imgH="2257425" progId="">
                  <p:embed/>
                </p:oleObj>
              </mc:Choice>
              <mc:Fallback>
                <p:oleObj name="Visio" r:id="rId11" imgW="3619595" imgH="2257425" progId="">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305669" y="3925888"/>
                        <a:ext cx="3619500" cy="225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7545561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标题 1"/>
          <p:cNvSpPr>
            <a:spLocks noGrp="1"/>
          </p:cNvSpPr>
          <p:nvPr>
            <p:ph type="title"/>
          </p:nvPr>
        </p:nvSpPr>
        <p:spPr/>
        <p:txBody>
          <a:bodyPr/>
          <a:lstStyle/>
          <a:p>
            <a:r>
              <a:rPr lang="zh-CN" altLang="en-US" dirty="0" smtClean="0"/>
              <a:t>拓扑导航 </a:t>
            </a:r>
            <a:r>
              <a:rPr lang="en-US" altLang="zh-CN" dirty="0" smtClean="0"/>
              <a:t>(5/5)</a:t>
            </a:r>
            <a:endParaRPr lang="zh-CN" altLang="en-US" dirty="0" smtClean="0"/>
          </a:p>
        </p:txBody>
      </p:sp>
      <p:sp>
        <p:nvSpPr>
          <p:cNvPr id="15" name="文本占位符 14"/>
          <p:cNvSpPr>
            <a:spLocks noGrp="1"/>
          </p:cNvSpPr>
          <p:nvPr>
            <p:ph type="body" sz="quarter" idx="10"/>
          </p:nvPr>
        </p:nvSpPr>
        <p:spPr>
          <a:xfrm>
            <a:off x="755650" y="1399382"/>
            <a:ext cx="7848599" cy="1021506"/>
          </a:xfrm>
        </p:spPr>
        <p:txBody>
          <a:bodyPr/>
          <a:lstStyle/>
          <a:p>
            <a:r>
              <a:rPr lang="zh-CN" altLang="en-US" sz="1400" dirty="0"/>
              <a:t>资源探索拓扑，也叫资源关联拓扑，将指定资源的所有关系都可以展示出来。运维人员可以从指定的某个资源开始，通过层层探索，抽丝剥茧般将相关资源的拓扑关系全面展现出来，并逐步找到真正的问题所在。</a:t>
            </a:r>
          </a:p>
          <a:p>
            <a:endParaRPr lang="en-US" sz="1400" dirty="0"/>
          </a:p>
        </p:txBody>
      </p:sp>
      <p:grpSp>
        <p:nvGrpSpPr>
          <p:cNvPr id="61444" name="组合 8"/>
          <p:cNvGrpSpPr>
            <a:grpSpLocks/>
          </p:cNvGrpSpPr>
          <p:nvPr/>
        </p:nvGrpSpPr>
        <p:grpSpPr bwMode="auto">
          <a:xfrm>
            <a:off x="1673615" y="2420888"/>
            <a:ext cx="6012668" cy="3808903"/>
            <a:chOff x="1239899" y="836613"/>
            <a:chExt cx="7224651" cy="4895850"/>
          </a:xfrm>
        </p:grpSpPr>
        <p:pic>
          <p:nvPicPr>
            <p:cNvPr id="3" name="Picture 2"/>
            <p:cNvPicPr>
              <a:picLocks noChangeAspect="1" noChangeArrowheads="1"/>
            </p:cNvPicPr>
            <p:nvPr/>
          </p:nvPicPr>
          <p:blipFill>
            <a:blip r:embed="rId3"/>
            <a:srcRect/>
            <a:stretch>
              <a:fillRect/>
            </a:stretch>
          </p:blipFill>
          <p:spPr>
            <a:xfrm>
              <a:off x="1239899" y="836613"/>
              <a:ext cx="3432853" cy="2231158"/>
            </a:xfrm>
            <a:prstGeom prst="rect">
              <a:avLst/>
            </a:prstGeom>
            <a:ln>
              <a:solidFill>
                <a:schemeClr val="accent3">
                  <a:lumMod val="50000"/>
                </a:schemeClr>
              </a:solidFill>
            </a:ln>
          </p:spPr>
        </p:pic>
        <p:pic>
          <p:nvPicPr>
            <p:cNvPr id="5" name="Picture 3"/>
            <p:cNvPicPr>
              <a:picLocks noChangeAspect="1" noChangeArrowheads="1"/>
            </p:cNvPicPr>
            <p:nvPr/>
          </p:nvPicPr>
          <p:blipFill>
            <a:blip r:embed="rId4"/>
            <a:srcRect/>
            <a:stretch>
              <a:fillRect/>
            </a:stretch>
          </p:blipFill>
          <p:spPr bwMode="auto">
            <a:xfrm>
              <a:off x="4858781" y="3142143"/>
              <a:ext cx="3605769" cy="2590320"/>
            </a:xfrm>
            <a:prstGeom prst="rect">
              <a:avLst/>
            </a:prstGeom>
            <a:noFill/>
            <a:ln w="9525">
              <a:solidFill>
                <a:schemeClr val="accent3">
                  <a:lumMod val="50000"/>
                </a:schemeClr>
              </a:solidFill>
              <a:miter lim="800000"/>
              <a:headEnd/>
              <a:tailEnd/>
            </a:ln>
            <a:extLst/>
          </p:spPr>
        </p:pic>
        <p:pic>
          <p:nvPicPr>
            <p:cNvPr id="6" name="Picture 4"/>
            <p:cNvPicPr>
              <a:picLocks noChangeAspect="1" noChangeArrowheads="1"/>
            </p:cNvPicPr>
            <p:nvPr/>
          </p:nvPicPr>
          <p:blipFill>
            <a:blip r:embed="rId5"/>
            <a:srcRect/>
            <a:stretch>
              <a:fillRect/>
            </a:stretch>
          </p:blipFill>
          <p:spPr bwMode="auto">
            <a:xfrm>
              <a:off x="1239899" y="3142143"/>
              <a:ext cx="3432853" cy="2590320"/>
            </a:xfrm>
            <a:prstGeom prst="rect">
              <a:avLst/>
            </a:prstGeom>
            <a:noFill/>
            <a:ln w="9525">
              <a:solidFill>
                <a:schemeClr val="accent3">
                  <a:lumMod val="50000"/>
                </a:schemeClr>
              </a:solidFill>
              <a:miter lim="800000"/>
              <a:headEnd/>
              <a:tailEnd/>
            </a:ln>
            <a:extLst/>
          </p:spPr>
        </p:pic>
        <p:pic>
          <p:nvPicPr>
            <p:cNvPr id="7" name="Picture 5"/>
            <p:cNvPicPr>
              <a:picLocks noChangeAspect="1" noChangeArrowheads="1"/>
            </p:cNvPicPr>
            <p:nvPr/>
          </p:nvPicPr>
          <p:blipFill>
            <a:blip r:embed="rId6"/>
            <a:srcRect/>
            <a:stretch>
              <a:fillRect/>
            </a:stretch>
          </p:blipFill>
          <p:spPr bwMode="auto">
            <a:xfrm>
              <a:off x="4858781" y="836613"/>
              <a:ext cx="3600309" cy="2231158"/>
            </a:xfrm>
            <a:prstGeom prst="rect">
              <a:avLst/>
            </a:prstGeom>
            <a:noFill/>
            <a:ln w="9525">
              <a:solidFill>
                <a:schemeClr val="accent3">
                  <a:lumMod val="50000"/>
                </a:schemeClr>
              </a:solidFill>
              <a:miter lim="800000"/>
              <a:headEnd/>
              <a:tailEnd/>
            </a:ln>
            <a:extLst/>
          </p:spPr>
        </p:pic>
      </p:grpSp>
    </p:spTree>
    <p:extLst>
      <p:ext uri="{BB962C8B-B14F-4D97-AF65-F5344CB8AC3E}">
        <p14:creationId xmlns:p14="http://schemas.microsoft.com/office/powerpoint/2010/main" val="25125145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内容占位符 2"/>
          <p:cNvSpPr>
            <a:spLocks noGrp="1"/>
          </p:cNvSpPr>
          <p:nvPr>
            <p:ph idx="1"/>
          </p:nvPr>
        </p:nvSpPr>
        <p:spPr/>
        <p:txBody>
          <a:bodyPr/>
          <a:lstStyle/>
          <a:p>
            <a:pPr eaLnBrk="1" hangingPunct="1"/>
            <a:r>
              <a:rPr lang="zh-CN" altLang="en-US" dirty="0" smtClean="0"/>
              <a:t>学完本课程后，您将能够</a:t>
            </a:r>
            <a:r>
              <a:rPr lang="en-US" altLang="zh-CN" dirty="0" smtClean="0"/>
              <a:t>:</a:t>
            </a:r>
          </a:p>
          <a:p>
            <a:pPr lvl="1" eaLnBrk="1" hangingPunct="1"/>
            <a:r>
              <a:rPr lang="zh-CN" altLang="en-US" dirty="0" smtClean="0"/>
              <a:t>了解</a:t>
            </a:r>
            <a:r>
              <a:rPr lang="en-US" altLang="zh-CN" dirty="0" err="1" smtClean="0"/>
              <a:t>ManageOne</a:t>
            </a:r>
            <a:r>
              <a:rPr lang="zh-CN" altLang="en-US" dirty="0" smtClean="0"/>
              <a:t>的运维架构和功能</a:t>
            </a:r>
            <a:endParaRPr lang="en-US" altLang="zh-CN" dirty="0" smtClean="0"/>
          </a:p>
          <a:p>
            <a:pPr lvl="1" eaLnBrk="1" hangingPunct="1"/>
            <a:r>
              <a:rPr lang="zh-CN" altLang="en-US" dirty="0" smtClean="0"/>
              <a:t>熟悉</a:t>
            </a:r>
            <a:r>
              <a:rPr lang="en-US" altLang="zh-CN" dirty="0" err="1" smtClean="0"/>
              <a:t>ManageOne</a:t>
            </a:r>
            <a:r>
              <a:rPr lang="zh-CN" altLang="en-US" dirty="0" smtClean="0"/>
              <a:t>的运维使用场景</a:t>
            </a:r>
          </a:p>
          <a:p>
            <a:pPr lvl="1" eaLnBrk="1" hangingPunct="1"/>
            <a:r>
              <a:rPr lang="zh-CN" altLang="en-US" dirty="0" smtClean="0"/>
              <a:t>熟悉</a:t>
            </a:r>
            <a:r>
              <a:rPr lang="en-US" altLang="zh-CN" dirty="0" err="1" smtClean="0"/>
              <a:t>ManageOne</a:t>
            </a:r>
            <a:r>
              <a:rPr lang="zh-CN" altLang="en-US" dirty="0" smtClean="0"/>
              <a:t>的运维业务操作</a:t>
            </a:r>
          </a:p>
          <a:p>
            <a:endParaRPr lang="zh-CN" altLang="en-US" dirty="0" smtClean="0"/>
          </a:p>
        </p:txBody>
      </p:sp>
    </p:spTree>
    <p:extLst>
      <p:ext uri="{BB962C8B-B14F-4D97-AF65-F5344CB8AC3E}">
        <p14:creationId xmlns:p14="http://schemas.microsoft.com/office/powerpoint/2010/main" val="29903457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标题 1"/>
          <p:cNvSpPr>
            <a:spLocks noGrp="1"/>
          </p:cNvSpPr>
          <p:nvPr>
            <p:ph type="title"/>
          </p:nvPr>
        </p:nvSpPr>
        <p:spPr/>
        <p:txBody>
          <a:bodyPr/>
          <a:lstStyle/>
          <a:p>
            <a:r>
              <a:rPr lang="zh-CN" altLang="en-US" dirty="0" smtClean="0"/>
              <a:t>性能报表 </a:t>
            </a:r>
            <a:r>
              <a:rPr lang="en-US" altLang="zh-CN" dirty="0" smtClean="0"/>
              <a:t>(1/2)</a:t>
            </a:r>
            <a:endParaRPr lang="zh-CN" altLang="en-US" dirty="0" smtClean="0"/>
          </a:p>
        </p:txBody>
      </p:sp>
      <p:sp>
        <p:nvSpPr>
          <p:cNvPr id="4" name="文本占位符 3"/>
          <p:cNvSpPr>
            <a:spLocks noGrp="1"/>
          </p:cNvSpPr>
          <p:nvPr>
            <p:ph type="body" sz="quarter" idx="10"/>
          </p:nvPr>
        </p:nvSpPr>
        <p:spPr/>
        <p:txBody>
          <a:bodyPr/>
          <a:lstStyle/>
          <a:p>
            <a:r>
              <a:rPr lang="zh-CN" altLang="en-US" sz="1800" dirty="0"/>
              <a:t>性能采集为定时从下层管理系统中查询性能数据。</a:t>
            </a:r>
          </a:p>
          <a:p>
            <a:r>
              <a:rPr lang="zh-CN" altLang="en-US" sz="1800" dirty="0"/>
              <a:t>查询后定期对数据进行汇聚处理，以减小数据库压力，并提高查询效率。</a:t>
            </a:r>
          </a:p>
          <a:p>
            <a:endParaRPr lang="en-US" sz="1800" dirty="0"/>
          </a:p>
        </p:txBody>
      </p:sp>
      <p:graphicFrame>
        <p:nvGraphicFramePr>
          <p:cNvPr id="13314" name="Object 29"/>
          <p:cNvGraphicFramePr>
            <a:graphicFrameLocks noChangeAspect="1"/>
          </p:cNvGraphicFramePr>
          <p:nvPr>
            <p:extLst>
              <p:ext uri="{D42A27DB-BD31-4B8C-83A1-F6EECF244321}">
                <p14:modId xmlns:p14="http://schemas.microsoft.com/office/powerpoint/2010/main" val="3263314421"/>
              </p:ext>
            </p:extLst>
          </p:nvPr>
        </p:nvGraphicFramePr>
        <p:xfrm>
          <a:off x="727073" y="2420888"/>
          <a:ext cx="7834313" cy="3816400"/>
        </p:xfrm>
        <a:graphic>
          <a:graphicData uri="http://schemas.openxmlformats.org/presentationml/2006/ole">
            <mc:AlternateContent xmlns:mc="http://schemas.openxmlformats.org/markup-compatibility/2006">
              <mc:Choice xmlns:v="urn:schemas-microsoft-com:vml" Requires="v">
                <p:oleObj spid="_x0000_s13345" name="Visio" r:id="rId5" imgW="10991945" imgH="4600575" progId="">
                  <p:embed/>
                </p:oleObj>
              </mc:Choice>
              <mc:Fallback>
                <p:oleObj name="Visio" r:id="rId5" imgW="10991945" imgH="4600575" progId="">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7073" y="2420888"/>
                        <a:ext cx="7834313" cy="3816400"/>
                      </a:xfrm>
                      <a:prstGeom prst="rect">
                        <a:avLst/>
                      </a:prstGeom>
                      <a:noFill/>
                      <a:ln>
                        <a:noFill/>
                      </a:ln>
                      <a:extLst/>
                    </p:spPr>
                  </p:pic>
                </p:oleObj>
              </mc:Fallback>
            </mc:AlternateContent>
          </a:graphicData>
        </a:graphic>
      </p:graphicFrame>
    </p:spTree>
    <p:extLst>
      <p:ext uri="{BB962C8B-B14F-4D97-AF65-F5344CB8AC3E}">
        <p14:creationId xmlns:p14="http://schemas.microsoft.com/office/powerpoint/2010/main" val="16214488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标题 3"/>
          <p:cNvSpPr>
            <a:spLocks noGrp="1"/>
          </p:cNvSpPr>
          <p:nvPr>
            <p:ph type="title"/>
          </p:nvPr>
        </p:nvSpPr>
        <p:spPr/>
        <p:txBody>
          <a:bodyPr/>
          <a:lstStyle/>
          <a:p>
            <a:r>
              <a:rPr lang="zh-CN" altLang="en-US" smtClean="0"/>
              <a:t>性能报表 </a:t>
            </a:r>
            <a:r>
              <a:rPr lang="en-US" altLang="zh-CN" smtClean="0"/>
              <a:t>(2/2)</a:t>
            </a:r>
            <a:endParaRPr lang="zh-CN" altLang="en-US" dirty="0" smtClean="0"/>
          </a:p>
        </p:txBody>
      </p:sp>
      <p:sp>
        <p:nvSpPr>
          <p:cNvPr id="62467" name="文本占位符 6"/>
          <p:cNvSpPr>
            <a:spLocks noGrp="1"/>
          </p:cNvSpPr>
          <p:nvPr>
            <p:ph type="body" sz="quarter" idx="4294967295"/>
          </p:nvPr>
        </p:nvSpPr>
        <p:spPr>
          <a:xfrm>
            <a:off x="1223963" y="1376363"/>
            <a:ext cx="7920037" cy="3924300"/>
          </a:xfrm>
        </p:spPr>
        <p:txBody>
          <a:bodyPr/>
          <a:lstStyle/>
          <a:p>
            <a:r>
              <a:rPr lang="zh-CN" altLang="en-US" sz="1200" smtClean="0"/>
              <a:t>系统提供多种手工报表及周期报表</a:t>
            </a:r>
            <a:endParaRPr lang="en-US" altLang="zh-CN" sz="1200" smtClean="0"/>
          </a:p>
          <a:p>
            <a:r>
              <a:rPr lang="zh-CN" altLang="en-US" sz="1200" smtClean="0"/>
              <a:t>可以通过星空图，快速查看数据中心状态</a:t>
            </a:r>
          </a:p>
        </p:txBody>
      </p:sp>
      <p:pic>
        <p:nvPicPr>
          <p:cNvPr id="6" name="图片 5"/>
          <p:cNvPicPr>
            <a:picLocks noChangeAspect="1"/>
          </p:cNvPicPr>
          <p:nvPr/>
        </p:nvPicPr>
        <p:blipFill>
          <a:blip r:embed="rId3"/>
          <a:stretch>
            <a:fillRect/>
          </a:stretch>
        </p:blipFill>
        <p:spPr>
          <a:xfrm>
            <a:off x="746125" y="1376363"/>
            <a:ext cx="4684713" cy="3465512"/>
          </a:xfrm>
          <a:prstGeom prst="rect">
            <a:avLst/>
          </a:prstGeom>
          <a:ln>
            <a:solidFill>
              <a:schemeClr val="accent3">
                <a:lumMod val="50000"/>
              </a:schemeClr>
            </a:solidFill>
          </a:ln>
        </p:spPr>
      </p:pic>
      <p:pic>
        <p:nvPicPr>
          <p:cNvPr id="3" name="图片 2"/>
          <p:cNvPicPr>
            <a:picLocks noChangeAspect="1"/>
          </p:cNvPicPr>
          <p:nvPr/>
        </p:nvPicPr>
        <p:blipFill>
          <a:blip r:embed="rId4"/>
          <a:stretch>
            <a:fillRect/>
          </a:stretch>
        </p:blipFill>
        <p:spPr>
          <a:xfrm>
            <a:off x="4283968" y="1376363"/>
            <a:ext cx="4320282" cy="4824412"/>
          </a:xfrm>
          <a:prstGeom prst="rect">
            <a:avLst/>
          </a:prstGeom>
          <a:ln>
            <a:solidFill>
              <a:schemeClr val="accent3">
                <a:lumMod val="50000"/>
              </a:schemeClr>
            </a:solidFill>
          </a:ln>
        </p:spPr>
      </p:pic>
    </p:spTree>
    <p:extLst>
      <p:ext uri="{BB962C8B-B14F-4D97-AF65-F5344CB8AC3E}">
        <p14:creationId xmlns:p14="http://schemas.microsoft.com/office/powerpoint/2010/main" val="32485827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标题 3"/>
          <p:cNvSpPr>
            <a:spLocks noGrp="1"/>
          </p:cNvSpPr>
          <p:nvPr>
            <p:ph type="title"/>
          </p:nvPr>
        </p:nvSpPr>
        <p:spPr/>
        <p:txBody>
          <a:bodyPr/>
          <a:lstStyle/>
          <a:p>
            <a:r>
              <a:rPr lang="zh-CN" altLang="en-US" smtClean="0"/>
              <a:t>智能搜索</a:t>
            </a:r>
          </a:p>
        </p:txBody>
      </p:sp>
      <p:pic>
        <p:nvPicPr>
          <p:cNvPr id="63492" name="图片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55650" y="1393825"/>
            <a:ext cx="7848600" cy="324008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3" name="文本框 2"/>
          <p:cNvSpPr txBox="1"/>
          <p:nvPr/>
        </p:nvSpPr>
        <p:spPr bwMode="auto">
          <a:xfrm>
            <a:off x="7981950" y="1700213"/>
            <a:ext cx="509588" cy="285750"/>
          </a:xfrm>
          <a:prstGeom prst="rect">
            <a:avLst/>
          </a:prstGeom>
          <a:noFill/>
          <a:ln w="9525">
            <a:noFill/>
            <a:miter lim="800000"/>
            <a:headEnd/>
            <a:tailEnd/>
          </a:ln>
        </p:spPr>
        <p:txBody>
          <a:bodyPr wrap="none" lIns="99980" tIns="49986" rIns="99980" bIns="49986">
            <a:spAutoFit/>
          </a:bodyPr>
          <a:lstStyle/>
          <a:p>
            <a:pPr algn="ctr" defTabSz="1001649" eaLnBrk="0" fontAlgn="t" hangingPunct="0">
              <a:defRPr/>
            </a:pPr>
            <a:r>
              <a:rPr lang="zh-CN" altLang="en-US" sz="1200" dirty="0">
                <a:solidFill>
                  <a:srgbClr val="C00000"/>
                </a:solidFill>
                <a:latin typeface="+mn-lt"/>
                <a:ea typeface="+mn-ea"/>
                <a:cs typeface="Arial" pitchFamily="34" charset="0"/>
              </a:rPr>
              <a:t>入口</a:t>
            </a:r>
          </a:p>
        </p:txBody>
      </p:sp>
    </p:spTree>
    <p:extLst>
      <p:ext uri="{BB962C8B-B14F-4D97-AF65-F5344CB8AC3E}">
        <p14:creationId xmlns:p14="http://schemas.microsoft.com/office/powerpoint/2010/main" val="13851293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标题 3"/>
          <p:cNvSpPr>
            <a:spLocks noGrp="1"/>
          </p:cNvSpPr>
          <p:nvPr>
            <p:ph type="title"/>
          </p:nvPr>
        </p:nvSpPr>
        <p:spPr/>
        <p:txBody>
          <a:bodyPr/>
          <a:lstStyle/>
          <a:p>
            <a:r>
              <a:rPr lang="zh-CN" altLang="en-US" dirty="0" smtClean="0"/>
              <a:t>系统配置 </a:t>
            </a:r>
            <a:r>
              <a:rPr lang="en-US" altLang="zh-CN" dirty="0" smtClean="0"/>
              <a:t>(1/5)</a:t>
            </a:r>
            <a:endParaRPr lang="zh-CN" altLang="en-US" dirty="0" smtClean="0"/>
          </a:p>
        </p:txBody>
      </p:sp>
      <p:sp>
        <p:nvSpPr>
          <p:cNvPr id="14340" name="文本占位符 6"/>
          <p:cNvSpPr>
            <a:spLocks noGrp="1"/>
          </p:cNvSpPr>
          <p:nvPr>
            <p:ph type="body" sz="quarter" idx="10"/>
          </p:nvPr>
        </p:nvSpPr>
        <p:spPr/>
        <p:txBody>
          <a:bodyPr/>
          <a:lstStyle/>
          <a:p>
            <a:r>
              <a:rPr lang="zh-CN" altLang="en-US" sz="1600" dirty="0" smtClean="0"/>
              <a:t>系统对接流程，蓝色为在</a:t>
            </a:r>
            <a:r>
              <a:rPr lang="en-US" altLang="zh-CN" sz="1600" dirty="0" err="1" smtClean="0"/>
              <a:t>OperationCenter</a:t>
            </a:r>
            <a:r>
              <a:rPr lang="zh-CN" altLang="en-US" sz="1600" dirty="0" smtClean="0"/>
              <a:t>上操作的内容，橙色为在对应的管理系统上操作的内容。</a:t>
            </a:r>
          </a:p>
        </p:txBody>
      </p:sp>
      <p:graphicFrame>
        <p:nvGraphicFramePr>
          <p:cNvPr id="14338" name="Object 53"/>
          <p:cNvGraphicFramePr>
            <a:graphicFrameLocks noChangeAspect="1"/>
          </p:cNvGraphicFramePr>
          <p:nvPr>
            <p:extLst>
              <p:ext uri="{D42A27DB-BD31-4B8C-83A1-F6EECF244321}">
                <p14:modId xmlns:p14="http://schemas.microsoft.com/office/powerpoint/2010/main" val="1290450590"/>
              </p:ext>
            </p:extLst>
          </p:nvPr>
        </p:nvGraphicFramePr>
        <p:xfrm>
          <a:off x="793121" y="1852649"/>
          <a:ext cx="7824788" cy="4397375"/>
        </p:xfrm>
        <a:graphic>
          <a:graphicData uri="http://schemas.openxmlformats.org/presentationml/2006/ole">
            <mc:AlternateContent xmlns:mc="http://schemas.openxmlformats.org/markup-compatibility/2006">
              <mc:Choice xmlns:v="urn:schemas-microsoft-com:vml" Requires="v">
                <p:oleObj spid="_x0000_s14370" name="Visio" r:id="rId5" imgW="8315325" imgH="4667298" progId="">
                  <p:embed/>
                </p:oleObj>
              </mc:Choice>
              <mc:Fallback>
                <p:oleObj name="Visio" r:id="rId5" imgW="8315325" imgH="4667298" progId="">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3121" y="1852649"/>
                        <a:ext cx="7824788" cy="4397375"/>
                      </a:xfrm>
                      <a:prstGeom prst="rect">
                        <a:avLst/>
                      </a:prstGeom>
                      <a:noFill/>
                      <a:ln>
                        <a:noFill/>
                      </a:ln>
                      <a:extLst/>
                    </p:spPr>
                  </p:pic>
                </p:oleObj>
              </mc:Fallback>
            </mc:AlternateContent>
          </a:graphicData>
        </a:graphic>
      </p:graphicFrame>
    </p:spTree>
    <p:extLst>
      <p:ext uri="{BB962C8B-B14F-4D97-AF65-F5344CB8AC3E}">
        <p14:creationId xmlns:p14="http://schemas.microsoft.com/office/powerpoint/2010/main" val="37153538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标题 1"/>
          <p:cNvSpPr>
            <a:spLocks noGrp="1"/>
          </p:cNvSpPr>
          <p:nvPr>
            <p:ph type="title"/>
          </p:nvPr>
        </p:nvSpPr>
        <p:spPr/>
        <p:txBody>
          <a:bodyPr/>
          <a:lstStyle/>
          <a:p>
            <a:r>
              <a:rPr lang="zh-CN" altLang="en-US" dirty="0" smtClean="0"/>
              <a:t>系统配置 </a:t>
            </a:r>
            <a:r>
              <a:rPr lang="en-US" altLang="zh-CN" dirty="0" smtClean="0"/>
              <a:t>(2/5)</a:t>
            </a:r>
            <a:endParaRPr lang="zh-CN" altLang="en-US" dirty="0" smtClean="0"/>
          </a:p>
        </p:txBody>
      </p:sp>
      <p:sp>
        <p:nvSpPr>
          <p:cNvPr id="64515" name="文本占位符 2"/>
          <p:cNvSpPr>
            <a:spLocks noGrp="1"/>
          </p:cNvSpPr>
          <p:nvPr>
            <p:ph type="body" sz="quarter" idx="10"/>
          </p:nvPr>
        </p:nvSpPr>
        <p:spPr/>
        <p:txBody>
          <a:bodyPr/>
          <a:lstStyle/>
          <a:p>
            <a:pPr>
              <a:lnSpc>
                <a:spcPct val="125000"/>
              </a:lnSpc>
            </a:pPr>
            <a:r>
              <a:rPr lang="zh-CN" altLang="en-US" sz="2000" dirty="0" smtClean="0"/>
              <a:t>当对接</a:t>
            </a:r>
            <a:r>
              <a:rPr lang="en-US" altLang="zh-CN" sz="2000" dirty="0" err="1" smtClean="0"/>
              <a:t>FusionSphere</a:t>
            </a:r>
            <a:r>
              <a:rPr lang="zh-CN" altLang="en-US" sz="2000" dirty="0" smtClean="0"/>
              <a:t>时，需要注意如下事项</a:t>
            </a:r>
            <a:r>
              <a:rPr lang="en-US" altLang="zh-CN" sz="2000" dirty="0" smtClean="0"/>
              <a:t>:</a:t>
            </a:r>
          </a:p>
          <a:p>
            <a:pPr lvl="1">
              <a:lnSpc>
                <a:spcPct val="125000"/>
              </a:lnSpc>
            </a:pPr>
            <a:r>
              <a:rPr lang="en-US" altLang="zh-CN" sz="1800" dirty="0" smtClean="0"/>
              <a:t>OC</a:t>
            </a:r>
            <a:r>
              <a:rPr lang="zh-CN" altLang="en-US" sz="1800" dirty="0" smtClean="0"/>
              <a:t>会自动从</a:t>
            </a:r>
            <a:r>
              <a:rPr lang="en-US" altLang="zh-CN" sz="1800" dirty="0" err="1" smtClean="0"/>
              <a:t>FusionSphere</a:t>
            </a:r>
            <a:r>
              <a:rPr lang="en-US" altLang="zh-CN" sz="1800" dirty="0" smtClean="0"/>
              <a:t> </a:t>
            </a:r>
            <a:r>
              <a:rPr lang="en-US" altLang="zh-CN" sz="1800" dirty="0" err="1" smtClean="0"/>
              <a:t>OpenStack</a:t>
            </a:r>
            <a:r>
              <a:rPr lang="zh-CN" altLang="en-US" sz="1800" dirty="0" smtClean="0"/>
              <a:t>发现下辖的</a:t>
            </a:r>
            <a:r>
              <a:rPr lang="en-US" altLang="zh-CN" sz="1800" dirty="0" smtClean="0"/>
              <a:t>FC</a:t>
            </a:r>
            <a:r>
              <a:rPr lang="zh-CN" altLang="en-US" sz="1800" dirty="0" smtClean="0"/>
              <a:t>及</a:t>
            </a:r>
            <a:r>
              <a:rPr lang="en-US" altLang="zh-CN" sz="1800" dirty="0" err="1" smtClean="0"/>
              <a:t>Vmware</a:t>
            </a:r>
            <a:r>
              <a:rPr lang="zh-CN" altLang="en-US" sz="1800" dirty="0" smtClean="0"/>
              <a:t>环境，不需也不能再手工添加对应的系统（手工添加的</a:t>
            </a:r>
            <a:r>
              <a:rPr lang="en-US" altLang="zh-CN" sz="1800" dirty="0" smtClean="0"/>
              <a:t>FC</a:t>
            </a:r>
            <a:r>
              <a:rPr lang="zh-CN" altLang="en-US" sz="1800" dirty="0" smtClean="0"/>
              <a:t>及</a:t>
            </a:r>
            <a:r>
              <a:rPr lang="en-US" altLang="zh-CN" sz="1800" dirty="0" smtClean="0"/>
              <a:t>VMware</a:t>
            </a:r>
            <a:r>
              <a:rPr lang="zh-CN" altLang="en-US" sz="1800" dirty="0" smtClean="0"/>
              <a:t>系统将导致数据获取错误</a:t>
            </a:r>
            <a:r>
              <a:rPr lang="zh-CN" altLang="en-US" sz="1800" dirty="0"/>
              <a:t>）</a:t>
            </a:r>
            <a:r>
              <a:rPr lang="zh-CN" altLang="en-US" sz="1800" dirty="0" smtClean="0"/>
              <a:t>。</a:t>
            </a:r>
            <a:endParaRPr lang="en-US" altLang="zh-CN" sz="1800" dirty="0" smtClean="0"/>
          </a:p>
          <a:p>
            <a:pPr lvl="1">
              <a:lnSpc>
                <a:spcPct val="125000"/>
              </a:lnSpc>
            </a:pPr>
            <a:r>
              <a:rPr lang="zh-CN" altLang="en-US" sz="1800" dirty="0" smtClean="0"/>
              <a:t>当对接级联的</a:t>
            </a:r>
            <a:r>
              <a:rPr lang="en-US" altLang="zh-CN" sz="1800" dirty="0" err="1" smtClean="0"/>
              <a:t>OpenStack</a:t>
            </a:r>
            <a:r>
              <a:rPr lang="zh-CN" altLang="en-US" sz="1800" dirty="0" smtClean="0"/>
              <a:t>时，需要在认证管理</a:t>
            </a:r>
            <a:r>
              <a:rPr lang="en-US" altLang="zh-CN" sz="1800" dirty="0" smtClean="0"/>
              <a:t>/keystone</a:t>
            </a:r>
            <a:r>
              <a:rPr lang="zh-CN" altLang="en-US" sz="1800" dirty="0" smtClean="0"/>
              <a:t>配置处配置多个下层</a:t>
            </a:r>
            <a:r>
              <a:rPr lang="en-US" altLang="zh-CN" sz="1800" dirty="0" err="1" smtClean="0"/>
              <a:t>OpenStack</a:t>
            </a:r>
            <a:r>
              <a:rPr lang="zh-CN" altLang="en-US" sz="1800" dirty="0" smtClean="0"/>
              <a:t>的域名信息。</a:t>
            </a:r>
            <a:endParaRPr lang="en-US" altLang="zh-CN" sz="1800" dirty="0" smtClean="0"/>
          </a:p>
          <a:p>
            <a:pPr>
              <a:lnSpc>
                <a:spcPct val="125000"/>
              </a:lnSpc>
            </a:pPr>
            <a:r>
              <a:rPr lang="zh-CN" altLang="en-US" sz="2000" dirty="0" smtClean="0"/>
              <a:t>添加对接系统时版本号需要选择正确。</a:t>
            </a:r>
            <a:endParaRPr lang="en-US" altLang="zh-CN" sz="2000" dirty="0" smtClean="0"/>
          </a:p>
          <a:p>
            <a:pPr lvl="1">
              <a:lnSpc>
                <a:spcPct val="125000"/>
              </a:lnSpc>
            </a:pPr>
            <a:r>
              <a:rPr lang="zh-CN" altLang="en-US" sz="1800" dirty="0"/>
              <a:t>版本号选择错误可能会导致对接表面正常，但部分数据获取错误。</a:t>
            </a:r>
            <a:endParaRPr lang="en-US" altLang="zh-CN" sz="1800" dirty="0"/>
          </a:p>
          <a:p>
            <a:pPr marL="301625" lvl="1" indent="-301625">
              <a:lnSpc>
                <a:spcPct val="125000"/>
              </a:lnSpc>
              <a:buClr>
                <a:schemeClr val="bg1">
                  <a:lumMod val="50000"/>
                </a:schemeClr>
              </a:buClr>
              <a:buSzPct val="60000"/>
              <a:buFont typeface="Wingdings" pitchFamily="2" charset="2"/>
              <a:buChar char="l"/>
            </a:pPr>
            <a:r>
              <a:rPr lang="zh-CN" altLang="en-US" dirty="0">
                <a:cs typeface="+mn-cs"/>
              </a:rPr>
              <a:t>删除对接系统时，如非必要，请保持关联删除已采集的对象及告警信息。</a:t>
            </a:r>
            <a:endParaRPr lang="en-US" altLang="zh-CN" dirty="0">
              <a:cs typeface="+mn-cs"/>
            </a:endParaRPr>
          </a:p>
          <a:p>
            <a:pPr lvl="1">
              <a:lnSpc>
                <a:spcPct val="125000"/>
              </a:lnSpc>
            </a:pPr>
            <a:r>
              <a:rPr lang="zh-CN" altLang="en-US" sz="1800" dirty="0" smtClean="0"/>
              <a:t>如果不关联删除已采集的对象及告警信息，可能导致系统中存在冗余数据，后续再清理时就需要分类型多次删除才能完成数据的清理。</a:t>
            </a:r>
            <a:endParaRPr lang="en-US" altLang="zh-CN" sz="1800" dirty="0" smtClean="0"/>
          </a:p>
          <a:p>
            <a:pPr>
              <a:lnSpc>
                <a:spcPct val="125000"/>
              </a:lnSpc>
            </a:pPr>
            <a:endParaRPr lang="en-US" altLang="zh-CN" sz="2000" dirty="0" smtClean="0"/>
          </a:p>
          <a:p>
            <a:pPr>
              <a:lnSpc>
                <a:spcPct val="125000"/>
              </a:lnSpc>
            </a:pPr>
            <a:endParaRPr lang="en-US" altLang="zh-CN" sz="2000" dirty="0" smtClean="0"/>
          </a:p>
          <a:p>
            <a:pPr>
              <a:lnSpc>
                <a:spcPct val="125000"/>
              </a:lnSpc>
            </a:pPr>
            <a:endParaRPr lang="en-US" altLang="zh-CN" sz="2000" dirty="0" smtClean="0"/>
          </a:p>
          <a:p>
            <a:pPr>
              <a:lnSpc>
                <a:spcPct val="125000"/>
              </a:lnSpc>
            </a:pPr>
            <a:endParaRPr lang="zh-CN" altLang="en-US" sz="2000" dirty="0" smtClean="0"/>
          </a:p>
        </p:txBody>
      </p:sp>
    </p:spTree>
    <p:extLst>
      <p:ext uri="{BB962C8B-B14F-4D97-AF65-F5344CB8AC3E}">
        <p14:creationId xmlns:p14="http://schemas.microsoft.com/office/powerpoint/2010/main" val="20776903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标题 3"/>
          <p:cNvSpPr>
            <a:spLocks noGrp="1"/>
          </p:cNvSpPr>
          <p:nvPr>
            <p:ph type="title"/>
          </p:nvPr>
        </p:nvSpPr>
        <p:spPr/>
        <p:txBody>
          <a:bodyPr/>
          <a:lstStyle/>
          <a:p>
            <a:r>
              <a:rPr lang="zh-CN" altLang="en-US" dirty="0" smtClean="0"/>
              <a:t>系统配置 </a:t>
            </a:r>
            <a:r>
              <a:rPr lang="en-US" altLang="zh-CN" dirty="0" smtClean="0"/>
              <a:t>(3/5)</a:t>
            </a:r>
            <a:endParaRPr lang="zh-CN" altLang="en-US" dirty="0" smtClean="0"/>
          </a:p>
        </p:txBody>
      </p:sp>
      <p:sp>
        <p:nvSpPr>
          <p:cNvPr id="15364" name="文本占位符 6"/>
          <p:cNvSpPr>
            <a:spLocks noGrp="1"/>
          </p:cNvSpPr>
          <p:nvPr>
            <p:ph type="body" sz="quarter" idx="10"/>
          </p:nvPr>
        </p:nvSpPr>
        <p:spPr/>
        <p:txBody>
          <a:bodyPr/>
          <a:lstStyle/>
          <a:p>
            <a:r>
              <a:rPr lang="zh-CN" altLang="en-US" sz="2000" dirty="0" smtClean="0"/>
              <a:t>创建用户需要指定角色和域权限，可以有两种方式：</a:t>
            </a:r>
            <a:endParaRPr lang="en-US" altLang="zh-CN" sz="2000" dirty="0" smtClean="0"/>
          </a:p>
          <a:p>
            <a:pPr lvl="1"/>
            <a:r>
              <a:rPr lang="zh-CN" altLang="en-US" sz="1800" dirty="0" smtClean="0"/>
              <a:t>直接指定角色和域权限。</a:t>
            </a:r>
            <a:endParaRPr lang="en-US" altLang="zh-CN" sz="1800" dirty="0" smtClean="0"/>
          </a:p>
          <a:p>
            <a:pPr lvl="1"/>
            <a:r>
              <a:rPr lang="zh-CN" altLang="en-US" sz="1800" dirty="0" smtClean="0"/>
              <a:t>将用户归属于一个用户组。</a:t>
            </a:r>
            <a:endParaRPr lang="en-US" altLang="zh-CN" sz="1800" dirty="0" smtClean="0"/>
          </a:p>
          <a:p>
            <a:endParaRPr lang="zh-CN" altLang="en-US" sz="2000" dirty="0" smtClean="0"/>
          </a:p>
        </p:txBody>
      </p:sp>
      <p:graphicFrame>
        <p:nvGraphicFramePr>
          <p:cNvPr id="15362" name="Object 53"/>
          <p:cNvGraphicFramePr>
            <a:graphicFrameLocks noChangeAspect="1"/>
          </p:cNvGraphicFramePr>
          <p:nvPr>
            <p:extLst>
              <p:ext uri="{D42A27DB-BD31-4B8C-83A1-F6EECF244321}">
                <p14:modId xmlns:p14="http://schemas.microsoft.com/office/powerpoint/2010/main" val="2159642579"/>
              </p:ext>
            </p:extLst>
          </p:nvPr>
        </p:nvGraphicFramePr>
        <p:xfrm>
          <a:off x="976102" y="3104964"/>
          <a:ext cx="7191796" cy="2555527"/>
        </p:xfrm>
        <a:graphic>
          <a:graphicData uri="http://schemas.openxmlformats.org/presentationml/2006/ole">
            <mc:AlternateContent xmlns:mc="http://schemas.openxmlformats.org/markup-compatibility/2006">
              <mc:Choice xmlns:v="urn:schemas-microsoft-com:vml" Requires="v">
                <p:oleObj spid="_x0000_s15393" name="Visio" r:id="rId5" imgW="6295930" imgH="2238280" progId="">
                  <p:embed/>
                </p:oleObj>
              </mc:Choice>
              <mc:Fallback>
                <p:oleObj name="Visio" r:id="rId5" imgW="6295930" imgH="2238280" progId="">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76102" y="3104964"/>
                        <a:ext cx="7191796" cy="2555527"/>
                      </a:xfrm>
                      <a:prstGeom prst="rect">
                        <a:avLst/>
                      </a:prstGeom>
                      <a:noFill/>
                      <a:ln>
                        <a:noFill/>
                      </a:ln>
                      <a:extLst/>
                    </p:spPr>
                  </p:pic>
                </p:oleObj>
              </mc:Fallback>
            </mc:AlternateContent>
          </a:graphicData>
        </a:graphic>
      </p:graphicFrame>
    </p:spTree>
    <p:extLst>
      <p:ext uri="{BB962C8B-B14F-4D97-AF65-F5344CB8AC3E}">
        <p14:creationId xmlns:p14="http://schemas.microsoft.com/office/powerpoint/2010/main" val="29226187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标题 1"/>
          <p:cNvSpPr>
            <a:spLocks noGrp="1"/>
          </p:cNvSpPr>
          <p:nvPr>
            <p:ph type="title"/>
          </p:nvPr>
        </p:nvSpPr>
        <p:spPr/>
        <p:txBody>
          <a:bodyPr/>
          <a:lstStyle/>
          <a:p>
            <a:r>
              <a:rPr lang="zh-CN" altLang="en-US" smtClean="0"/>
              <a:t>系统配置 </a:t>
            </a:r>
            <a:r>
              <a:rPr lang="en-US" altLang="zh-CN" smtClean="0"/>
              <a:t>(4/5)</a:t>
            </a:r>
            <a:endParaRPr lang="zh-CN" altLang="en-US" dirty="0" smtClean="0"/>
          </a:p>
        </p:txBody>
      </p:sp>
      <p:sp>
        <p:nvSpPr>
          <p:cNvPr id="16388" name="文本占位符 2"/>
          <p:cNvSpPr>
            <a:spLocks noGrp="1"/>
          </p:cNvSpPr>
          <p:nvPr>
            <p:ph type="body" sz="quarter" idx="10"/>
          </p:nvPr>
        </p:nvSpPr>
        <p:spPr>
          <a:xfrm>
            <a:off x="755650" y="4508687"/>
            <a:ext cx="7920037" cy="2052637"/>
          </a:xfrm>
        </p:spPr>
        <p:txBody>
          <a:bodyPr/>
          <a:lstStyle/>
          <a:p>
            <a:pPr>
              <a:lnSpc>
                <a:spcPct val="120000"/>
              </a:lnSpc>
            </a:pPr>
            <a:r>
              <a:rPr lang="en-US" altLang="zh-CN" sz="1400" dirty="0" smtClean="0"/>
              <a:t>OC</a:t>
            </a:r>
            <a:r>
              <a:rPr lang="zh-CN" altLang="en-US" sz="1400" dirty="0" smtClean="0"/>
              <a:t>作为单点登录服务端，支持与</a:t>
            </a:r>
            <a:r>
              <a:rPr lang="en-US" altLang="zh-CN" sz="1400" dirty="0" err="1" smtClean="0"/>
              <a:t>eSight</a:t>
            </a:r>
            <a:r>
              <a:rPr lang="zh-CN" altLang="en-US" sz="1400" dirty="0" smtClean="0"/>
              <a:t>，</a:t>
            </a:r>
            <a:r>
              <a:rPr lang="en-US" altLang="zh-CN" sz="1400" dirty="0" smtClean="0"/>
              <a:t>FIM</a:t>
            </a:r>
            <a:r>
              <a:rPr lang="zh-CN" altLang="en-US" sz="1400" dirty="0" smtClean="0"/>
              <a:t>的单点登录；且同时支持以</a:t>
            </a:r>
            <a:r>
              <a:rPr lang="en-US" altLang="zh-CN" sz="1400" dirty="0" smtClean="0"/>
              <a:t>ADS</a:t>
            </a:r>
            <a:r>
              <a:rPr lang="zh-CN" altLang="en-US" sz="1400" dirty="0" smtClean="0"/>
              <a:t>作为第三方用户库</a:t>
            </a:r>
            <a:r>
              <a:rPr lang="en-US" altLang="zh-CN" sz="1400" dirty="0" smtClean="0"/>
              <a:t>(</a:t>
            </a:r>
            <a:r>
              <a:rPr lang="zh-CN" altLang="en-US" sz="1400" dirty="0" smtClean="0"/>
              <a:t>可选</a:t>
            </a:r>
            <a:r>
              <a:rPr lang="en-US" altLang="zh-CN" sz="1400" dirty="0" smtClean="0"/>
              <a:t>)</a:t>
            </a:r>
            <a:r>
              <a:rPr lang="zh-CN" altLang="en-US" sz="1400" dirty="0" smtClean="0"/>
              <a:t>。</a:t>
            </a:r>
            <a:endParaRPr lang="en-US" altLang="zh-CN" sz="1400" dirty="0" smtClean="0"/>
          </a:p>
          <a:p>
            <a:pPr>
              <a:lnSpc>
                <a:spcPct val="120000"/>
              </a:lnSpc>
            </a:pPr>
            <a:r>
              <a:rPr lang="zh-CN" altLang="en-US" sz="1400" dirty="0" smtClean="0"/>
              <a:t>单点登录需要</a:t>
            </a:r>
            <a:r>
              <a:rPr lang="en-US" altLang="zh-CN" sz="1400" dirty="0" err="1" smtClean="0"/>
              <a:t>eSight</a:t>
            </a:r>
            <a:r>
              <a:rPr lang="zh-CN" altLang="en-US" sz="1400" dirty="0" smtClean="0"/>
              <a:t>，</a:t>
            </a:r>
            <a:r>
              <a:rPr lang="en-US" altLang="zh-CN" sz="1400" dirty="0" smtClean="0"/>
              <a:t>FIM</a:t>
            </a:r>
            <a:r>
              <a:rPr lang="zh-CN" altLang="en-US" sz="1400" dirty="0" smtClean="0"/>
              <a:t>上也有</a:t>
            </a:r>
            <a:r>
              <a:rPr lang="en-US" altLang="zh-CN" sz="1400" dirty="0" smtClean="0"/>
              <a:t>OC</a:t>
            </a:r>
            <a:r>
              <a:rPr lang="zh-CN" altLang="en-US" sz="1400" dirty="0" smtClean="0"/>
              <a:t>上的同名账户，配置了单点登录后，</a:t>
            </a:r>
            <a:r>
              <a:rPr lang="en-US" altLang="zh-CN" sz="1400" dirty="0" smtClean="0"/>
              <a:t>OC</a:t>
            </a:r>
            <a:r>
              <a:rPr lang="zh-CN" altLang="en-US" sz="1400" dirty="0" smtClean="0"/>
              <a:t>默认创建用户时也会在对应系统上创建同名账户，以支持单点登录。</a:t>
            </a:r>
            <a:endParaRPr lang="en-US" altLang="zh-CN" sz="1400" dirty="0" smtClean="0"/>
          </a:p>
          <a:p>
            <a:pPr>
              <a:lnSpc>
                <a:spcPct val="120000"/>
              </a:lnSpc>
            </a:pPr>
            <a:r>
              <a:rPr lang="en-US" altLang="zh-CN" sz="1400" dirty="0" smtClean="0"/>
              <a:t>OC</a:t>
            </a:r>
            <a:r>
              <a:rPr lang="zh-CN" altLang="en-US" sz="1400" dirty="0" smtClean="0"/>
              <a:t>支持使用</a:t>
            </a:r>
            <a:r>
              <a:rPr lang="en-US" altLang="zh-CN" sz="1400" dirty="0" smtClean="0"/>
              <a:t>ADS</a:t>
            </a:r>
            <a:r>
              <a:rPr lang="zh-CN" altLang="en-US" sz="1400" dirty="0" smtClean="0"/>
              <a:t>作为第三方用户库，配置</a:t>
            </a:r>
            <a:r>
              <a:rPr lang="en-US" altLang="zh-CN" sz="1400" dirty="0" smtClean="0"/>
              <a:t>OC</a:t>
            </a:r>
            <a:r>
              <a:rPr lang="zh-CN" altLang="en-US" sz="1400" dirty="0" smtClean="0"/>
              <a:t>与</a:t>
            </a:r>
            <a:r>
              <a:rPr lang="en-US" altLang="zh-CN" sz="1400" dirty="0" smtClean="0"/>
              <a:t>ADS</a:t>
            </a:r>
            <a:r>
              <a:rPr lang="zh-CN" altLang="en-US" sz="1400" dirty="0" smtClean="0"/>
              <a:t>对接时需要注意，所配置的用户必须在</a:t>
            </a:r>
            <a:r>
              <a:rPr lang="en-US" altLang="zh-CN" sz="1400" dirty="0" smtClean="0"/>
              <a:t>Users</a:t>
            </a:r>
            <a:r>
              <a:rPr lang="zh-CN" altLang="en-US" sz="1400" dirty="0" smtClean="0"/>
              <a:t>目录下，且为管理员。</a:t>
            </a:r>
            <a:endParaRPr lang="en-US" altLang="zh-CN" sz="1400" dirty="0" smtClean="0"/>
          </a:p>
        </p:txBody>
      </p:sp>
      <p:graphicFrame>
        <p:nvGraphicFramePr>
          <p:cNvPr id="16386" name="Object 7"/>
          <p:cNvGraphicFramePr>
            <a:graphicFrameLocks noChangeAspect="1"/>
          </p:cNvGraphicFramePr>
          <p:nvPr>
            <p:extLst>
              <p:ext uri="{D42A27DB-BD31-4B8C-83A1-F6EECF244321}">
                <p14:modId xmlns:p14="http://schemas.microsoft.com/office/powerpoint/2010/main" val="2624566479"/>
              </p:ext>
            </p:extLst>
          </p:nvPr>
        </p:nvGraphicFramePr>
        <p:xfrm>
          <a:off x="961078" y="1376363"/>
          <a:ext cx="7866062" cy="3132324"/>
        </p:xfrm>
        <a:graphic>
          <a:graphicData uri="http://schemas.openxmlformats.org/presentationml/2006/ole">
            <mc:AlternateContent xmlns:mc="http://schemas.openxmlformats.org/markup-compatibility/2006">
              <mc:Choice xmlns:v="urn:schemas-microsoft-com:vml" Requires="v">
                <p:oleObj spid="_x0000_s16418" name="Visio" r:id="rId5" imgW="11439716" imgH="4810030" progId="">
                  <p:embed/>
                </p:oleObj>
              </mc:Choice>
              <mc:Fallback>
                <p:oleObj name="Visio" r:id="rId5" imgW="11439716" imgH="4810030" progId="">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61078" y="1376363"/>
                        <a:ext cx="7866062" cy="3132324"/>
                      </a:xfrm>
                      <a:prstGeom prst="rect">
                        <a:avLst/>
                      </a:prstGeom>
                      <a:noFill/>
                      <a:ln>
                        <a:noFill/>
                      </a:ln>
                      <a:extLst/>
                    </p:spPr>
                  </p:pic>
                </p:oleObj>
              </mc:Fallback>
            </mc:AlternateContent>
          </a:graphicData>
        </a:graphic>
      </p:graphicFrame>
    </p:spTree>
    <p:extLst>
      <p:ext uri="{BB962C8B-B14F-4D97-AF65-F5344CB8AC3E}">
        <p14:creationId xmlns:p14="http://schemas.microsoft.com/office/powerpoint/2010/main" val="37452273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标题 3"/>
          <p:cNvSpPr>
            <a:spLocks noGrp="1"/>
          </p:cNvSpPr>
          <p:nvPr>
            <p:ph type="title"/>
          </p:nvPr>
        </p:nvSpPr>
        <p:spPr/>
        <p:txBody>
          <a:bodyPr/>
          <a:lstStyle/>
          <a:p>
            <a:r>
              <a:rPr lang="zh-CN" altLang="en-US" smtClean="0"/>
              <a:t>系统配置 </a:t>
            </a:r>
            <a:r>
              <a:rPr lang="en-US" altLang="zh-CN" smtClean="0"/>
              <a:t>(5/5)</a:t>
            </a:r>
            <a:endParaRPr lang="zh-CN" altLang="en-US" dirty="0" smtClean="0"/>
          </a:p>
        </p:txBody>
      </p:sp>
      <p:graphicFrame>
        <p:nvGraphicFramePr>
          <p:cNvPr id="17410" name="Object 31"/>
          <p:cNvGraphicFramePr>
            <a:graphicFrameLocks noChangeAspect="1"/>
          </p:cNvGraphicFramePr>
          <p:nvPr>
            <p:extLst>
              <p:ext uri="{D42A27DB-BD31-4B8C-83A1-F6EECF244321}">
                <p14:modId xmlns:p14="http://schemas.microsoft.com/office/powerpoint/2010/main" val="1383761198"/>
              </p:ext>
            </p:extLst>
          </p:nvPr>
        </p:nvGraphicFramePr>
        <p:xfrm>
          <a:off x="950912" y="1351911"/>
          <a:ext cx="7653338" cy="2520950"/>
        </p:xfrm>
        <a:graphic>
          <a:graphicData uri="http://schemas.openxmlformats.org/presentationml/2006/ole">
            <mc:AlternateContent xmlns:mc="http://schemas.openxmlformats.org/markup-compatibility/2006">
              <mc:Choice xmlns:v="urn:schemas-microsoft-com:vml" Requires="v">
                <p:oleObj spid="_x0000_s17442" name="Visio" r:id="rId5" imgW="8896255" imgH="3209830" progId="">
                  <p:embed/>
                </p:oleObj>
              </mc:Choice>
              <mc:Fallback>
                <p:oleObj name="Visio" r:id="rId5" imgW="8896255" imgH="3209830" progId="">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50912" y="1351911"/>
                        <a:ext cx="7653338" cy="2520950"/>
                      </a:xfrm>
                      <a:prstGeom prst="rect">
                        <a:avLst/>
                      </a:prstGeom>
                      <a:noFill/>
                      <a:ln>
                        <a:noFill/>
                      </a:ln>
                      <a:extLst/>
                    </p:spPr>
                  </p:pic>
                </p:oleObj>
              </mc:Fallback>
            </mc:AlternateContent>
          </a:graphicData>
        </a:graphic>
      </p:graphicFrame>
      <p:sp>
        <p:nvSpPr>
          <p:cNvPr id="14" name="文本占位符 6"/>
          <p:cNvSpPr>
            <a:spLocks noGrp="1"/>
          </p:cNvSpPr>
          <p:nvPr>
            <p:ph type="body" sz="quarter" idx="10"/>
          </p:nvPr>
        </p:nvSpPr>
        <p:spPr>
          <a:xfrm>
            <a:off x="755650" y="3872861"/>
            <a:ext cx="7920037" cy="2085975"/>
          </a:xfrm>
          <a:ln>
            <a:miter lim="800000"/>
            <a:headEnd/>
            <a:tailEnd/>
          </a:ln>
        </p:spPr>
        <p:txBody>
          <a:bodyPr numCol="2"/>
          <a:lstStyle/>
          <a:p>
            <a:pPr>
              <a:defRPr/>
            </a:pPr>
            <a:r>
              <a:rPr lang="zh-CN" altLang="en-US" sz="1800" dirty="0" smtClean="0"/>
              <a:t>日志管理</a:t>
            </a:r>
            <a:endParaRPr lang="en-US" altLang="zh-CN" sz="1800" dirty="0" smtClean="0"/>
          </a:p>
          <a:p>
            <a:pPr lvl="1">
              <a:defRPr/>
            </a:pPr>
            <a:r>
              <a:rPr lang="zh-CN" altLang="en-US" sz="1600" dirty="0" smtClean="0"/>
              <a:t>安全日志</a:t>
            </a:r>
            <a:endParaRPr lang="en-US" altLang="zh-CN" sz="1600" dirty="0" smtClean="0"/>
          </a:p>
          <a:p>
            <a:pPr lvl="2">
              <a:defRPr/>
            </a:pPr>
            <a:r>
              <a:rPr lang="zh-CN" altLang="en-US" sz="1400" dirty="0" smtClean="0"/>
              <a:t>用户的创建，删除，修改等管理操作。</a:t>
            </a:r>
            <a:endParaRPr lang="en-US" altLang="zh-CN" sz="1400" dirty="0" smtClean="0"/>
          </a:p>
          <a:p>
            <a:pPr lvl="2">
              <a:defRPr/>
            </a:pPr>
            <a:r>
              <a:rPr lang="zh-CN" altLang="en-US" sz="1400" dirty="0"/>
              <a:t>用户</a:t>
            </a:r>
            <a:r>
              <a:rPr lang="zh-CN" altLang="en-US" sz="1400" dirty="0" smtClean="0"/>
              <a:t>登录、注销等。</a:t>
            </a:r>
            <a:endParaRPr lang="en-US" altLang="zh-CN" sz="1400" dirty="0" smtClean="0"/>
          </a:p>
          <a:p>
            <a:pPr lvl="2">
              <a:defRPr/>
            </a:pPr>
            <a:r>
              <a:rPr lang="zh-CN" altLang="en-US" sz="1400" dirty="0" smtClean="0"/>
              <a:t>安全策略。</a:t>
            </a:r>
            <a:endParaRPr lang="en-US" altLang="zh-CN" sz="1400" dirty="0" smtClean="0"/>
          </a:p>
          <a:p>
            <a:pPr lvl="2">
              <a:defRPr/>
            </a:pPr>
            <a:r>
              <a:rPr lang="zh-CN" altLang="en-US" sz="1400" dirty="0" smtClean="0"/>
              <a:t>系统检测到某些攻击行为。</a:t>
            </a:r>
            <a:endParaRPr lang="en-US" altLang="zh-CN" sz="1400" dirty="0" smtClean="0"/>
          </a:p>
          <a:p>
            <a:pPr lvl="1">
              <a:defRPr/>
            </a:pPr>
            <a:r>
              <a:rPr lang="zh-CN" altLang="en-US" sz="1600" dirty="0" smtClean="0"/>
              <a:t>系统日志</a:t>
            </a:r>
            <a:endParaRPr lang="en-US" altLang="zh-CN" sz="1600" dirty="0" smtClean="0"/>
          </a:p>
          <a:p>
            <a:pPr lvl="2">
              <a:defRPr/>
            </a:pPr>
            <a:r>
              <a:rPr lang="zh-CN" altLang="en-US" sz="1400" dirty="0" smtClean="0"/>
              <a:t>系统自发的处理过程，如转储。</a:t>
            </a:r>
            <a:endParaRPr lang="en-US" altLang="zh-CN" sz="1400" dirty="0" smtClean="0"/>
          </a:p>
          <a:p>
            <a:pPr lvl="1">
              <a:defRPr/>
            </a:pPr>
            <a:r>
              <a:rPr lang="zh-CN" altLang="en-US" sz="1600" dirty="0" smtClean="0"/>
              <a:t>操作日志</a:t>
            </a:r>
            <a:endParaRPr lang="en-US" altLang="zh-CN" sz="1600" dirty="0" smtClean="0"/>
          </a:p>
          <a:p>
            <a:pPr lvl="2">
              <a:defRPr/>
            </a:pPr>
            <a:r>
              <a:rPr lang="zh-CN" altLang="en-US" sz="1400" dirty="0" smtClean="0"/>
              <a:t>用户通过浏览器进行的所有非查询操作，如对接系统，创建报表等。</a:t>
            </a:r>
            <a:endParaRPr lang="zh-CN" altLang="en-US" sz="1400" dirty="0"/>
          </a:p>
        </p:txBody>
      </p:sp>
    </p:spTree>
    <p:extLst>
      <p:ext uri="{BB962C8B-B14F-4D97-AF65-F5344CB8AC3E}">
        <p14:creationId xmlns:p14="http://schemas.microsoft.com/office/powerpoint/2010/main" val="348427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9" name="Rectangle 2"/>
          <p:cNvSpPr>
            <a:spLocks noGrp="1" noChangeArrowheads="1"/>
          </p:cNvSpPr>
          <p:nvPr>
            <p:ph type="title"/>
          </p:nvPr>
        </p:nvSpPr>
        <p:spPr/>
        <p:txBody>
          <a:bodyPr/>
          <a:lstStyle/>
          <a:p>
            <a:r>
              <a:rPr lang="zh-CN" altLang="en-US" smtClean="0"/>
              <a:t>健康度 </a:t>
            </a:r>
            <a:r>
              <a:rPr lang="en-US" altLang="zh-CN" smtClean="0"/>
              <a:t>(1/10)</a:t>
            </a:r>
            <a:endParaRPr lang="zh-CN" altLang="en-US" dirty="0" smtClean="0"/>
          </a:p>
        </p:txBody>
      </p:sp>
      <p:sp>
        <p:nvSpPr>
          <p:cNvPr id="8" name="文本占位符 7"/>
          <p:cNvSpPr>
            <a:spLocks noGrp="1"/>
          </p:cNvSpPr>
          <p:nvPr>
            <p:ph type="body" sz="quarter" idx="10"/>
          </p:nvPr>
        </p:nvSpPr>
        <p:spPr>
          <a:xfrm>
            <a:off x="745466" y="5573815"/>
            <a:ext cx="7920037" cy="529445"/>
          </a:xfrm>
        </p:spPr>
        <p:txBody>
          <a:bodyPr/>
          <a:lstStyle/>
          <a:p>
            <a:pPr>
              <a:lnSpc>
                <a:spcPct val="120000"/>
              </a:lnSpc>
            </a:pPr>
            <a:r>
              <a:rPr lang="zh-CN" altLang="en-US" sz="1600" dirty="0"/>
              <a:t>资源左</a:t>
            </a:r>
            <a:r>
              <a:rPr lang="zh-CN" altLang="en-US" sz="1600" dirty="0" smtClean="0"/>
              <a:t>树。</a:t>
            </a:r>
            <a:endParaRPr lang="zh-CN" altLang="en-US" sz="1600" dirty="0"/>
          </a:p>
          <a:p>
            <a:pPr lvl="1">
              <a:lnSpc>
                <a:spcPct val="120000"/>
              </a:lnSpc>
            </a:pPr>
            <a:r>
              <a:rPr lang="zh-CN" altLang="en-US" sz="1400" dirty="0"/>
              <a:t>健康度注册点包括左侧树按对象分类、按物理位置、按虚拟逻辑、按服务分组注册。</a:t>
            </a:r>
          </a:p>
          <a:p>
            <a:endParaRPr lang="en-US" sz="1600" dirty="0"/>
          </a:p>
        </p:txBody>
      </p:sp>
      <p:grpSp>
        <p:nvGrpSpPr>
          <p:cNvPr id="9" name="组合 8"/>
          <p:cNvGrpSpPr/>
          <p:nvPr/>
        </p:nvGrpSpPr>
        <p:grpSpPr>
          <a:xfrm>
            <a:off x="769938" y="1376363"/>
            <a:ext cx="7834311" cy="4140869"/>
            <a:chOff x="769938" y="1376363"/>
            <a:chExt cx="7834311" cy="4284662"/>
          </a:xfrm>
        </p:grpSpPr>
        <p:pic>
          <p:nvPicPr>
            <p:cNvPr id="1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9938" y="1376363"/>
              <a:ext cx="7834311" cy="4284662"/>
            </a:xfrm>
            <a:prstGeom prst="rect">
              <a:avLst/>
            </a:prstGeom>
            <a:noFill/>
            <a:ln w="9525" algn="ctr">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20" name="圆角矩形 8"/>
            <p:cNvSpPr>
              <a:spLocks noChangeArrowheads="1"/>
            </p:cNvSpPr>
            <p:nvPr/>
          </p:nvSpPr>
          <p:spPr bwMode="auto">
            <a:xfrm>
              <a:off x="1006475" y="2673350"/>
              <a:ext cx="619935" cy="144463"/>
            </a:xfrm>
            <a:prstGeom prst="roundRect">
              <a:avLst>
                <a:gd name="adj" fmla="val 16667"/>
              </a:avLst>
            </a:prstGeom>
            <a:noFill/>
            <a:ln w="1270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1000">
                  <a:solidFill>
                    <a:schemeClr val="tx1"/>
                  </a:solidFill>
                  <a:latin typeface="FrutigerNext LT Regular" panose="020B0503040504020204" pitchFamily="34" charset="0"/>
                  <a:ea typeface="宋体" panose="02010600030101010101" pitchFamily="2" charset="-122"/>
                </a:defRPr>
              </a:lvl1pPr>
              <a:lvl2pPr marL="742950" indent="-285750" eaLnBrk="0" hangingPunct="0">
                <a:defRPr sz="1000">
                  <a:solidFill>
                    <a:schemeClr val="tx1"/>
                  </a:solidFill>
                  <a:latin typeface="FrutigerNext LT Regular" panose="020B0503040504020204" pitchFamily="34" charset="0"/>
                  <a:ea typeface="宋体" panose="02010600030101010101" pitchFamily="2" charset="-122"/>
                </a:defRPr>
              </a:lvl2pPr>
              <a:lvl3pPr marL="1143000" indent="-228600" eaLnBrk="0" hangingPunct="0">
                <a:defRPr sz="1000">
                  <a:solidFill>
                    <a:schemeClr val="tx1"/>
                  </a:solidFill>
                  <a:latin typeface="FrutigerNext LT Regular" panose="020B0503040504020204" pitchFamily="34" charset="0"/>
                  <a:ea typeface="宋体" panose="02010600030101010101" pitchFamily="2" charset="-122"/>
                </a:defRPr>
              </a:lvl3pPr>
              <a:lvl4pPr marL="1600200" indent="-228600" eaLnBrk="0" hangingPunct="0">
                <a:defRPr sz="1000">
                  <a:solidFill>
                    <a:schemeClr val="tx1"/>
                  </a:solidFill>
                  <a:latin typeface="FrutigerNext LT Regular" panose="020B0503040504020204" pitchFamily="34" charset="0"/>
                  <a:ea typeface="宋体" panose="02010600030101010101" pitchFamily="2" charset="-122"/>
                </a:defRPr>
              </a:lvl4pPr>
              <a:lvl5pPr marL="2057400" indent="-228600" eaLnBrk="0" hangingPunct="0">
                <a:defRPr sz="1000">
                  <a:solidFill>
                    <a:schemeClr val="tx1"/>
                  </a:solidFill>
                  <a:latin typeface="FrutigerNext LT Regular" panose="020B0503040504020204" pitchFamily="34" charset="0"/>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FrutigerNext LT Regular" panose="020B0503040504020204" pitchFamily="34" charset="0"/>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FrutigerNext LT Regular" panose="020B0503040504020204" pitchFamily="34" charset="0"/>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FrutigerNext LT Regular" panose="020B0503040504020204" pitchFamily="34" charset="0"/>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FrutigerNext LT Regular" panose="020B0503040504020204" pitchFamily="34" charset="0"/>
                  <a:ea typeface="宋体" panose="02010600030101010101" pitchFamily="2" charset="-122"/>
                </a:defRPr>
              </a:lvl9pPr>
            </a:lstStyle>
            <a:p>
              <a:pPr eaLnBrk="1" fontAlgn="t" hangingPunct="1"/>
              <a:endParaRPr lang="zh-CN" altLang="en-US">
                <a:solidFill>
                  <a:srgbClr val="FF0000"/>
                </a:solidFill>
              </a:endParaRPr>
            </a:p>
          </p:txBody>
        </p:sp>
        <p:sp>
          <p:nvSpPr>
            <p:cNvPr id="21" name="圆角矩形 9"/>
            <p:cNvSpPr>
              <a:spLocks noChangeArrowheads="1"/>
            </p:cNvSpPr>
            <p:nvPr/>
          </p:nvSpPr>
          <p:spPr bwMode="auto">
            <a:xfrm>
              <a:off x="1601788" y="3783793"/>
              <a:ext cx="6992741" cy="1865312"/>
            </a:xfrm>
            <a:prstGeom prst="roundRect">
              <a:avLst>
                <a:gd name="adj" fmla="val 16667"/>
              </a:avLst>
            </a:prstGeom>
            <a:noFill/>
            <a:ln w="12700" algn="ctr">
              <a:solidFill>
                <a:srgbClr val="C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1000">
                  <a:solidFill>
                    <a:schemeClr val="tx1"/>
                  </a:solidFill>
                  <a:latin typeface="FrutigerNext LT Regular" panose="020B0503040504020204" pitchFamily="34" charset="0"/>
                  <a:ea typeface="宋体" panose="02010600030101010101" pitchFamily="2" charset="-122"/>
                </a:defRPr>
              </a:lvl1pPr>
              <a:lvl2pPr marL="742950" indent="-285750" eaLnBrk="0" hangingPunct="0">
                <a:defRPr sz="1000">
                  <a:solidFill>
                    <a:schemeClr val="tx1"/>
                  </a:solidFill>
                  <a:latin typeface="FrutigerNext LT Regular" panose="020B0503040504020204" pitchFamily="34" charset="0"/>
                  <a:ea typeface="宋体" panose="02010600030101010101" pitchFamily="2" charset="-122"/>
                </a:defRPr>
              </a:lvl2pPr>
              <a:lvl3pPr marL="1143000" indent="-228600" eaLnBrk="0" hangingPunct="0">
                <a:defRPr sz="1000">
                  <a:solidFill>
                    <a:schemeClr val="tx1"/>
                  </a:solidFill>
                  <a:latin typeface="FrutigerNext LT Regular" panose="020B0503040504020204" pitchFamily="34" charset="0"/>
                  <a:ea typeface="宋体" panose="02010600030101010101" pitchFamily="2" charset="-122"/>
                </a:defRPr>
              </a:lvl3pPr>
              <a:lvl4pPr marL="1600200" indent="-228600" eaLnBrk="0" hangingPunct="0">
                <a:defRPr sz="1000">
                  <a:solidFill>
                    <a:schemeClr val="tx1"/>
                  </a:solidFill>
                  <a:latin typeface="FrutigerNext LT Regular" panose="020B0503040504020204" pitchFamily="34" charset="0"/>
                  <a:ea typeface="宋体" panose="02010600030101010101" pitchFamily="2" charset="-122"/>
                </a:defRPr>
              </a:lvl4pPr>
              <a:lvl5pPr marL="2057400" indent="-228600" eaLnBrk="0" hangingPunct="0">
                <a:defRPr sz="1000">
                  <a:solidFill>
                    <a:schemeClr val="tx1"/>
                  </a:solidFill>
                  <a:latin typeface="FrutigerNext LT Regular" panose="020B0503040504020204" pitchFamily="34" charset="0"/>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FrutigerNext LT Regular" panose="020B0503040504020204" pitchFamily="34" charset="0"/>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FrutigerNext LT Regular" panose="020B0503040504020204" pitchFamily="34" charset="0"/>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FrutigerNext LT Regular" panose="020B0503040504020204" pitchFamily="34" charset="0"/>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FrutigerNext LT Regular" panose="020B0503040504020204" pitchFamily="34" charset="0"/>
                  <a:ea typeface="宋体" panose="02010600030101010101" pitchFamily="2" charset="-122"/>
                </a:defRPr>
              </a:lvl9pPr>
            </a:lstStyle>
            <a:p>
              <a:pPr eaLnBrk="1" fontAlgn="t" hangingPunct="1"/>
              <a:endParaRPr lang="zh-CN" altLang="en-US">
                <a:solidFill>
                  <a:srgbClr val="FF0000"/>
                </a:solidFill>
              </a:endParaRPr>
            </a:p>
          </p:txBody>
        </p:sp>
        <p:sp>
          <p:nvSpPr>
            <p:cNvPr id="22" name="圆角矩形标注 13"/>
            <p:cNvSpPr>
              <a:spLocks noChangeArrowheads="1"/>
            </p:cNvSpPr>
            <p:nvPr/>
          </p:nvSpPr>
          <p:spPr bwMode="auto">
            <a:xfrm>
              <a:off x="1798637" y="2384425"/>
              <a:ext cx="1130659" cy="1084263"/>
            </a:xfrm>
            <a:prstGeom prst="wedgeRoundRectCallout">
              <a:avLst>
                <a:gd name="adj1" fmla="val -83667"/>
                <a:gd name="adj2" fmla="val -18824"/>
                <a:gd name="adj3" fmla="val 16667"/>
              </a:avLst>
            </a:prstGeom>
            <a:solidFill>
              <a:schemeClr val="bg1">
                <a:lumMod val="95000"/>
              </a:schemeClr>
            </a:solidFill>
            <a:ln w="9525" algn="ctr">
              <a:solidFill>
                <a:schemeClr val="accent3">
                  <a:lumMod val="50000"/>
                </a:schemeClr>
              </a:solidFill>
              <a:round/>
              <a:headEnd/>
              <a:tailEnd/>
            </a:ln>
          </p:spPr>
          <p:txBody>
            <a:bodyPr/>
            <a:lstStyle>
              <a:lvl1pPr>
                <a:defRPr sz="1000">
                  <a:solidFill>
                    <a:schemeClr val="tx1"/>
                  </a:solidFill>
                  <a:latin typeface="FrutigerNext LT Regular" panose="020B0803040504020204" pitchFamily="34" charset="0"/>
                  <a:ea typeface="宋体" panose="02010600030101010101" pitchFamily="2" charset="-122"/>
                </a:defRPr>
              </a:lvl1pPr>
              <a:lvl2pPr marL="742950" indent="-285750">
                <a:defRPr sz="1000">
                  <a:solidFill>
                    <a:schemeClr val="tx1"/>
                  </a:solidFill>
                  <a:latin typeface="FrutigerNext LT Regular" panose="020B0803040504020204" pitchFamily="34" charset="0"/>
                  <a:ea typeface="宋体" panose="02010600030101010101" pitchFamily="2" charset="-122"/>
                </a:defRPr>
              </a:lvl2pPr>
              <a:lvl3pPr marL="1143000" indent="-228600">
                <a:defRPr sz="1000">
                  <a:solidFill>
                    <a:schemeClr val="tx1"/>
                  </a:solidFill>
                  <a:latin typeface="FrutigerNext LT Regular" panose="020B0803040504020204" pitchFamily="34" charset="0"/>
                  <a:ea typeface="宋体" panose="02010600030101010101" pitchFamily="2" charset="-122"/>
                </a:defRPr>
              </a:lvl3pPr>
              <a:lvl4pPr marL="1600200" indent="-228600">
                <a:defRPr sz="1000">
                  <a:solidFill>
                    <a:schemeClr val="tx1"/>
                  </a:solidFill>
                  <a:latin typeface="FrutigerNext LT Regular" panose="020B0803040504020204" pitchFamily="34" charset="0"/>
                  <a:ea typeface="宋体" panose="02010600030101010101" pitchFamily="2" charset="-122"/>
                </a:defRPr>
              </a:lvl4pPr>
              <a:lvl5pPr marL="2057400" indent="-228600">
                <a:defRPr sz="1000">
                  <a:solidFill>
                    <a:schemeClr val="tx1"/>
                  </a:solidFill>
                  <a:latin typeface="FrutigerNext LT Regular" panose="020B0803040504020204" pitchFamily="34" charset="0"/>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FrutigerNext LT Regular" panose="020B0803040504020204" pitchFamily="34" charset="0"/>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FrutigerNext LT Regular" panose="020B0803040504020204" pitchFamily="34" charset="0"/>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FrutigerNext LT Regular" panose="020B0803040504020204" pitchFamily="34" charset="0"/>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FrutigerNext LT Regular" panose="020B0803040504020204" pitchFamily="34" charset="0"/>
                  <a:ea typeface="宋体" panose="02010600030101010101" pitchFamily="2" charset="-122"/>
                </a:defRPr>
              </a:lvl9pPr>
            </a:lstStyle>
            <a:p>
              <a:pPr fontAlgn="t">
                <a:defRPr/>
              </a:pPr>
              <a:r>
                <a:rPr lang="zh-CN" altLang="en-US" dirty="0">
                  <a:latin typeface="+mn-lt"/>
                  <a:ea typeface="+mn-ea"/>
                </a:rPr>
                <a:t>左侧树（按对象分类）注册点包括：云资源主机、阵列存储、交换机、云虚拟机。</a:t>
              </a:r>
            </a:p>
          </p:txBody>
        </p:sp>
        <p:sp>
          <p:nvSpPr>
            <p:cNvPr id="23" name="圆角矩形标注 12"/>
            <p:cNvSpPr>
              <a:spLocks noChangeArrowheads="1"/>
            </p:cNvSpPr>
            <p:nvPr/>
          </p:nvSpPr>
          <p:spPr bwMode="auto">
            <a:xfrm>
              <a:off x="4652962" y="3417888"/>
              <a:ext cx="1456687" cy="755650"/>
            </a:xfrm>
            <a:prstGeom prst="wedgeRoundRectCallout">
              <a:avLst>
                <a:gd name="adj1" fmla="val -20833"/>
                <a:gd name="adj2" fmla="val 62500"/>
                <a:gd name="adj3" fmla="val 16667"/>
              </a:avLst>
            </a:prstGeom>
            <a:solidFill>
              <a:schemeClr val="bg1">
                <a:lumMod val="95000"/>
              </a:schemeClr>
            </a:solidFill>
            <a:ln w="9525" algn="ctr">
              <a:solidFill>
                <a:schemeClr val="accent3">
                  <a:lumMod val="50000"/>
                </a:schemeClr>
              </a:solidFill>
              <a:round/>
              <a:headEnd/>
              <a:tailEnd/>
            </a:ln>
          </p:spPr>
          <p:txBody>
            <a:bodyPr/>
            <a:lstStyle>
              <a:lvl1pPr>
                <a:defRPr sz="1000">
                  <a:solidFill>
                    <a:schemeClr val="tx1"/>
                  </a:solidFill>
                  <a:latin typeface="FrutigerNext LT Regular" panose="020B0803040504020204" pitchFamily="34" charset="0"/>
                  <a:ea typeface="宋体" panose="02010600030101010101" pitchFamily="2" charset="-122"/>
                </a:defRPr>
              </a:lvl1pPr>
              <a:lvl2pPr marL="742950" indent="-285750">
                <a:defRPr sz="1000">
                  <a:solidFill>
                    <a:schemeClr val="tx1"/>
                  </a:solidFill>
                  <a:latin typeface="FrutigerNext LT Regular" panose="020B0803040504020204" pitchFamily="34" charset="0"/>
                  <a:ea typeface="宋体" panose="02010600030101010101" pitchFamily="2" charset="-122"/>
                </a:defRPr>
              </a:lvl2pPr>
              <a:lvl3pPr marL="1143000" indent="-228600">
                <a:defRPr sz="1000">
                  <a:solidFill>
                    <a:schemeClr val="tx1"/>
                  </a:solidFill>
                  <a:latin typeface="FrutigerNext LT Regular" panose="020B0803040504020204" pitchFamily="34" charset="0"/>
                  <a:ea typeface="宋体" panose="02010600030101010101" pitchFamily="2" charset="-122"/>
                </a:defRPr>
              </a:lvl3pPr>
              <a:lvl4pPr marL="1600200" indent="-228600">
                <a:defRPr sz="1000">
                  <a:solidFill>
                    <a:schemeClr val="tx1"/>
                  </a:solidFill>
                  <a:latin typeface="FrutigerNext LT Regular" panose="020B0803040504020204" pitchFamily="34" charset="0"/>
                  <a:ea typeface="宋体" panose="02010600030101010101" pitchFamily="2" charset="-122"/>
                </a:defRPr>
              </a:lvl4pPr>
              <a:lvl5pPr marL="2057400" indent="-228600">
                <a:defRPr sz="1000">
                  <a:solidFill>
                    <a:schemeClr val="tx1"/>
                  </a:solidFill>
                  <a:latin typeface="FrutigerNext LT Regular" panose="020B0803040504020204" pitchFamily="34" charset="0"/>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FrutigerNext LT Regular" panose="020B0803040504020204" pitchFamily="34" charset="0"/>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FrutigerNext LT Regular" panose="020B0803040504020204" pitchFamily="34" charset="0"/>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FrutigerNext LT Regular" panose="020B0803040504020204" pitchFamily="34" charset="0"/>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FrutigerNext LT Regular" panose="020B0803040504020204" pitchFamily="34" charset="0"/>
                  <a:ea typeface="宋体" panose="02010600030101010101" pitchFamily="2" charset="-122"/>
                </a:defRPr>
              </a:lvl9pPr>
            </a:lstStyle>
            <a:p>
              <a:pPr fontAlgn="t">
                <a:defRPr/>
              </a:pPr>
              <a:r>
                <a:rPr lang="zh-CN" altLang="en-US" dirty="0">
                  <a:latin typeface="+mn-lt"/>
                  <a:ea typeface="+mn-ea"/>
                </a:rPr>
                <a:t>云资源主机风险评分，以及显示该主机下各级别风险虚拟机所占比率情况。</a:t>
              </a:r>
            </a:p>
          </p:txBody>
        </p:sp>
        <p:sp>
          <p:nvSpPr>
            <p:cNvPr id="24" name="圆角矩形标注 12"/>
            <p:cNvSpPr>
              <a:spLocks noChangeArrowheads="1"/>
            </p:cNvSpPr>
            <p:nvPr/>
          </p:nvSpPr>
          <p:spPr bwMode="auto">
            <a:xfrm>
              <a:off x="6769100" y="3417888"/>
              <a:ext cx="1456688" cy="719137"/>
            </a:xfrm>
            <a:prstGeom prst="wedgeRoundRectCallout">
              <a:avLst>
                <a:gd name="adj1" fmla="val -20833"/>
                <a:gd name="adj2" fmla="val 62500"/>
                <a:gd name="adj3" fmla="val 16667"/>
              </a:avLst>
            </a:prstGeom>
            <a:solidFill>
              <a:schemeClr val="bg1">
                <a:lumMod val="95000"/>
              </a:schemeClr>
            </a:solidFill>
            <a:ln w="9525" algn="ctr">
              <a:solidFill>
                <a:schemeClr val="accent3">
                  <a:lumMod val="50000"/>
                </a:schemeClr>
              </a:solidFill>
              <a:round/>
              <a:headEnd/>
              <a:tailEnd/>
            </a:ln>
          </p:spPr>
          <p:txBody>
            <a:bodyPr/>
            <a:lstStyle>
              <a:lvl1pPr>
                <a:defRPr sz="1000">
                  <a:solidFill>
                    <a:schemeClr val="tx1"/>
                  </a:solidFill>
                  <a:latin typeface="FrutigerNext LT Regular" panose="020B0803040504020204" pitchFamily="34" charset="0"/>
                  <a:ea typeface="宋体" panose="02010600030101010101" pitchFamily="2" charset="-122"/>
                </a:defRPr>
              </a:lvl1pPr>
              <a:lvl2pPr marL="742950" indent="-285750">
                <a:defRPr sz="1000">
                  <a:solidFill>
                    <a:schemeClr val="tx1"/>
                  </a:solidFill>
                  <a:latin typeface="FrutigerNext LT Regular" panose="020B0803040504020204" pitchFamily="34" charset="0"/>
                  <a:ea typeface="宋体" panose="02010600030101010101" pitchFamily="2" charset="-122"/>
                </a:defRPr>
              </a:lvl2pPr>
              <a:lvl3pPr marL="1143000" indent="-228600">
                <a:defRPr sz="1000">
                  <a:solidFill>
                    <a:schemeClr val="tx1"/>
                  </a:solidFill>
                  <a:latin typeface="FrutigerNext LT Regular" panose="020B0803040504020204" pitchFamily="34" charset="0"/>
                  <a:ea typeface="宋体" panose="02010600030101010101" pitchFamily="2" charset="-122"/>
                </a:defRPr>
              </a:lvl3pPr>
              <a:lvl4pPr marL="1600200" indent="-228600">
                <a:defRPr sz="1000">
                  <a:solidFill>
                    <a:schemeClr val="tx1"/>
                  </a:solidFill>
                  <a:latin typeface="FrutigerNext LT Regular" panose="020B0803040504020204" pitchFamily="34" charset="0"/>
                  <a:ea typeface="宋体" panose="02010600030101010101" pitchFamily="2" charset="-122"/>
                </a:defRPr>
              </a:lvl4pPr>
              <a:lvl5pPr marL="2057400" indent="-228600">
                <a:defRPr sz="1000">
                  <a:solidFill>
                    <a:schemeClr val="tx1"/>
                  </a:solidFill>
                  <a:latin typeface="FrutigerNext LT Regular" panose="020B0803040504020204" pitchFamily="34" charset="0"/>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FrutigerNext LT Regular" panose="020B0803040504020204" pitchFamily="34" charset="0"/>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FrutigerNext LT Regular" panose="020B0803040504020204" pitchFamily="34" charset="0"/>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FrutigerNext LT Regular" panose="020B0803040504020204" pitchFamily="34" charset="0"/>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FrutigerNext LT Regular" panose="020B0803040504020204" pitchFamily="34" charset="0"/>
                  <a:ea typeface="宋体" panose="02010600030101010101" pitchFamily="2" charset="-122"/>
                </a:defRPr>
              </a:lvl9pPr>
            </a:lstStyle>
            <a:p>
              <a:pPr fontAlgn="t">
                <a:defRPr/>
              </a:pPr>
              <a:r>
                <a:rPr lang="zh-CN" altLang="en-US" dirty="0">
                  <a:latin typeface="+mn-lt"/>
                  <a:ea typeface="+mn-ea"/>
                </a:rPr>
                <a:t>云资源主机效率评分，以及显示该主机下各级别效率虚拟机所占比率情况。</a:t>
              </a:r>
            </a:p>
          </p:txBody>
        </p:sp>
        <p:sp>
          <p:nvSpPr>
            <p:cNvPr id="25" name="圆角矩形标注 13"/>
            <p:cNvSpPr>
              <a:spLocks noChangeArrowheads="1"/>
            </p:cNvSpPr>
            <p:nvPr/>
          </p:nvSpPr>
          <p:spPr bwMode="auto">
            <a:xfrm>
              <a:off x="2832099" y="3932238"/>
              <a:ext cx="1164387" cy="973137"/>
            </a:xfrm>
            <a:prstGeom prst="wedgeRoundRectCallout">
              <a:avLst>
                <a:gd name="adj1" fmla="val -83667"/>
                <a:gd name="adj2" fmla="val -18824"/>
                <a:gd name="adj3" fmla="val 16667"/>
              </a:avLst>
            </a:prstGeom>
            <a:solidFill>
              <a:schemeClr val="bg1">
                <a:lumMod val="95000"/>
              </a:schemeClr>
            </a:solidFill>
            <a:ln w="9525" algn="ctr">
              <a:solidFill>
                <a:schemeClr val="accent3">
                  <a:lumMod val="50000"/>
                </a:schemeClr>
              </a:solidFill>
              <a:round/>
              <a:headEnd/>
              <a:tailEnd/>
            </a:ln>
          </p:spPr>
          <p:txBody>
            <a:bodyPr/>
            <a:lstStyle>
              <a:lvl1pPr>
                <a:defRPr sz="1000">
                  <a:solidFill>
                    <a:schemeClr val="tx1"/>
                  </a:solidFill>
                  <a:latin typeface="FrutigerNext LT Regular" panose="020B0803040504020204" pitchFamily="34" charset="0"/>
                  <a:ea typeface="宋体" panose="02010600030101010101" pitchFamily="2" charset="-122"/>
                </a:defRPr>
              </a:lvl1pPr>
              <a:lvl2pPr marL="742950" indent="-285750">
                <a:defRPr sz="1000">
                  <a:solidFill>
                    <a:schemeClr val="tx1"/>
                  </a:solidFill>
                  <a:latin typeface="FrutigerNext LT Regular" panose="020B0803040504020204" pitchFamily="34" charset="0"/>
                  <a:ea typeface="宋体" panose="02010600030101010101" pitchFamily="2" charset="-122"/>
                </a:defRPr>
              </a:lvl2pPr>
              <a:lvl3pPr marL="1143000" indent="-228600">
                <a:defRPr sz="1000">
                  <a:solidFill>
                    <a:schemeClr val="tx1"/>
                  </a:solidFill>
                  <a:latin typeface="FrutigerNext LT Regular" panose="020B0803040504020204" pitchFamily="34" charset="0"/>
                  <a:ea typeface="宋体" panose="02010600030101010101" pitchFamily="2" charset="-122"/>
                </a:defRPr>
              </a:lvl3pPr>
              <a:lvl4pPr marL="1600200" indent="-228600">
                <a:defRPr sz="1000">
                  <a:solidFill>
                    <a:schemeClr val="tx1"/>
                  </a:solidFill>
                  <a:latin typeface="FrutigerNext LT Regular" panose="020B0803040504020204" pitchFamily="34" charset="0"/>
                  <a:ea typeface="宋体" panose="02010600030101010101" pitchFamily="2" charset="-122"/>
                </a:defRPr>
              </a:lvl4pPr>
              <a:lvl5pPr marL="2057400" indent="-228600">
                <a:defRPr sz="1000">
                  <a:solidFill>
                    <a:schemeClr val="tx1"/>
                  </a:solidFill>
                  <a:latin typeface="FrutigerNext LT Regular" panose="020B0803040504020204" pitchFamily="34" charset="0"/>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FrutigerNext LT Regular" panose="020B0803040504020204" pitchFamily="34" charset="0"/>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FrutigerNext LT Regular" panose="020B0803040504020204" pitchFamily="34" charset="0"/>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FrutigerNext LT Regular" panose="020B0803040504020204" pitchFamily="34" charset="0"/>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FrutigerNext LT Regular" panose="020B0803040504020204" pitchFamily="34" charset="0"/>
                  <a:ea typeface="宋体" panose="02010600030101010101" pitchFamily="2" charset="-122"/>
                </a:defRPr>
              </a:lvl9pPr>
            </a:lstStyle>
            <a:p>
              <a:pPr fontAlgn="t">
                <a:defRPr/>
              </a:pPr>
              <a:r>
                <a:rPr lang="zh-CN" altLang="en-US" dirty="0">
                  <a:latin typeface="+mn-lt"/>
                  <a:ea typeface="+mn-ea"/>
                </a:rPr>
                <a:t>云资源主机健康评分，以及显示该主机下虚拟机的健康状态。</a:t>
              </a:r>
            </a:p>
          </p:txBody>
        </p:sp>
      </p:grpSp>
    </p:spTree>
    <p:extLst>
      <p:ext uri="{BB962C8B-B14F-4D97-AF65-F5344CB8AC3E}">
        <p14:creationId xmlns:p14="http://schemas.microsoft.com/office/powerpoint/2010/main" val="24987599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标题 1"/>
          <p:cNvSpPr>
            <a:spLocks noGrp="1"/>
          </p:cNvSpPr>
          <p:nvPr>
            <p:ph type="title"/>
          </p:nvPr>
        </p:nvSpPr>
        <p:spPr/>
        <p:txBody>
          <a:bodyPr/>
          <a:lstStyle/>
          <a:p>
            <a:r>
              <a:rPr lang="zh-CN" altLang="en-US" smtClean="0"/>
              <a:t>健康度 </a:t>
            </a:r>
            <a:r>
              <a:rPr lang="en-US" altLang="zh-CN" smtClean="0"/>
              <a:t>(2/10)</a:t>
            </a:r>
            <a:endParaRPr lang="zh-CN" altLang="en-US" dirty="0" smtClean="0"/>
          </a:p>
        </p:txBody>
      </p:sp>
      <p:sp>
        <p:nvSpPr>
          <p:cNvPr id="4" name="文本占位符 3"/>
          <p:cNvSpPr>
            <a:spLocks noGrp="1"/>
          </p:cNvSpPr>
          <p:nvPr>
            <p:ph type="body" sz="quarter" idx="10"/>
          </p:nvPr>
        </p:nvSpPr>
        <p:spPr>
          <a:xfrm>
            <a:off x="770887" y="5301208"/>
            <a:ext cx="7920037" cy="730742"/>
          </a:xfrm>
        </p:spPr>
        <p:txBody>
          <a:bodyPr/>
          <a:lstStyle/>
          <a:p>
            <a:pPr>
              <a:lnSpc>
                <a:spcPct val="120000"/>
              </a:lnSpc>
            </a:pPr>
            <a:r>
              <a:rPr lang="zh-CN" altLang="en-US" sz="1600" dirty="0" smtClean="0"/>
              <a:t>数据中心</a:t>
            </a:r>
          </a:p>
          <a:p>
            <a:pPr lvl="1">
              <a:lnSpc>
                <a:spcPct val="120000"/>
              </a:lnSpc>
            </a:pPr>
            <a:r>
              <a:rPr lang="zh-CN" altLang="en-US" sz="1400" dirty="0" smtClean="0"/>
              <a:t>选择数据中心，在右侧的健康分析标签中显示数据中心的健康情况以及数据中心下包含</a:t>
            </a:r>
            <a:r>
              <a:rPr lang="en-US" altLang="zh-CN" sz="1400" dirty="0" smtClean="0"/>
              <a:t>AZ</a:t>
            </a:r>
            <a:r>
              <a:rPr lang="zh-CN" altLang="en-US" sz="1400" dirty="0" smtClean="0"/>
              <a:t>的健康情况。</a:t>
            </a:r>
          </a:p>
          <a:p>
            <a:endParaRPr lang="en-US" sz="1600" dirty="0"/>
          </a:p>
        </p:txBody>
      </p:sp>
      <p:pic>
        <p:nvPicPr>
          <p:cNvPr id="196611" name="Picture 2"/>
          <p:cNvPicPr>
            <a:picLocks noChangeAspect="1" noChangeArrowheads="1"/>
          </p:cNvPicPr>
          <p:nvPr/>
        </p:nvPicPr>
        <p:blipFill>
          <a:blip r:embed="rId3"/>
          <a:srcRect/>
          <a:stretch>
            <a:fillRect/>
          </a:stretch>
        </p:blipFill>
        <p:spPr bwMode="auto">
          <a:xfrm>
            <a:off x="770887" y="1391746"/>
            <a:ext cx="7848599" cy="3909462"/>
          </a:xfrm>
          <a:prstGeom prst="rect">
            <a:avLst/>
          </a:prstGeom>
          <a:noFill/>
          <a:ln w="9525" algn="ctr">
            <a:solidFill>
              <a:schemeClr val="accent3">
                <a:lumMod val="50000"/>
              </a:schemeClr>
            </a:solidFill>
            <a:miter lim="800000"/>
            <a:headEnd/>
            <a:tailEnd/>
          </a:ln>
          <a:extLst/>
        </p:spPr>
      </p:pic>
    </p:spTree>
    <p:extLst>
      <p:ext uri="{BB962C8B-B14F-4D97-AF65-F5344CB8AC3E}">
        <p14:creationId xmlns:p14="http://schemas.microsoft.com/office/powerpoint/2010/main" val="7840367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a:xfrm>
            <a:off x="684213" y="1376363"/>
            <a:ext cx="7920037" cy="3924300"/>
          </a:xfrm>
        </p:spPr>
        <p:txBody>
          <a:bodyPr/>
          <a:lstStyle/>
          <a:p>
            <a:pPr marL="419100" indent="-419100" eaLnBrk="1" hangingPunct="1">
              <a:buSzTx/>
              <a:buFont typeface="Wingdings" pitchFamily="2" charset="2"/>
              <a:buAutoNum type="arabicPeriod"/>
              <a:defRPr/>
            </a:pPr>
            <a:r>
              <a:rPr lang="zh-CN" altLang="en-US" b="1" dirty="0"/>
              <a:t>运维</a:t>
            </a:r>
            <a:r>
              <a:rPr lang="zh-CN" altLang="en-US" b="1" dirty="0" smtClean="0"/>
              <a:t>架构和功能</a:t>
            </a:r>
            <a:endParaRPr lang="en-US" altLang="zh-CN" b="1" dirty="0"/>
          </a:p>
          <a:p>
            <a:pPr marL="419100" indent="-419100" eaLnBrk="1" hangingPunct="1">
              <a:buSzTx/>
              <a:buFont typeface="Wingdings" pitchFamily="2" charset="2"/>
              <a:buAutoNum type="arabicPeriod"/>
              <a:defRPr/>
            </a:pPr>
            <a:r>
              <a:rPr lang="zh-CN" altLang="en-US" dirty="0">
                <a:solidFill>
                  <a:srgbClr val="777777"/>
                </a:solidFill>
              </a:rPr>
              <a:t>运维场景</a:t>
            </a:r>
            <a:endParaRPr lang="en-US" altLang="zh-CN" dirty="0">
              <a:solidFill>
                <a:srgbClr val="777777"/>
              </a:solidFill>
            </a:endParaRPr>
          </a:p>
          <a:p>
            <a:pPr marL="419100" indent="-419100" eaLnBrk="1" hangingPunct="1">
              <a:buSzTx/>
              <a:buFont typeface="Wingdings" pitchFamily="2" charset="2"/>
              <a:buAutoNum type="arabicPeriod"/>
              <a:defRPr/>
            </a:pPr>
            <a:r>
              <a:rPr lang="zh-CN" altLang="en-US" dirty="0">
                <a:solidFill>
                  <a:srgbClr val="777777"/>
                </a:solidFill>
              </a:rPr>
              <a:t>运维操作</a:t>
            </a:r>
            <a:endParaRPr lang="en-US" altLang="zh-CN" dirty="0">
              <a:solidFill>
                <a:srgbClr val="777777"/>
              </a:solidFill>
            </a:endParaRPr>
          </a:p>
          <a:p>
            <a:pPr marL="0" indent="0">
              <a:buFont typeface="+mj-lt"/>
              <a:buNone/>
              <a:defRPr/>
            </a:pPr>
            <a:endParaRPr lang="zh-CN" altLang="en-US" dirty="0"/>
          </a:p>
        </p:txBody>
      </p:sp>
    </p:spTree>
    <p:extLst>
      <p:ext uri="{BB962C8B-B14F-4D97-AF65-F5344CB8AC3E}">
        <p14:creationId xmlns:p14="http://schemas.microsoft.com/office/powerpoint/2010/main" val="15816800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标题 1"/>
          <p:cNvSpPr>
            <a:spLocks noGrp="1"/>
          </p:cNvSpPr>
          <p:nvPr>
            <p:ph type="title"/>
          </p:nvPr>
        </p:nvSpPr>
        <p:spPr/>
        <p:txBody>
          <a:bodyPr/>
          <a:lstStyle/>
          <a:p>
            <a:r>
              <a:rPr lang="zh-CN" altLang="en-US" smtClean="0"/>
              <a:t>健康度 </a:t>
            </a:r>
            <a:r>
              <a:rPr lang="en-US" altLang="zh-CN" smtClean="0"/>
              <a:t>(3/10)</a:t>
            </a:r>
            <a:endParaRPr lang="zh-CN" altLang="en-US" dirty="0" smtClean="0"/>
          </a:p>
        </p:txBody>
      </p:sp>
      <p:sp>
        <p:nvSpPr>
          <p:cNvPr id="4" name="文本占位符 3"/>
          <p:cNvSpPr>
            <a:spLocks noGrp="1"/>
          </p:cNvSpPr>
          <p:nvPr>
            <p:ph type="body" sz="quarter" idx="10"/>
          </p:nvPr>
        </p:nvSpPr>
        <p:spPr>
          <a:xfrm>
            <a:off x="755650" y="5065488"/>
            <a:ext cx="7920037" cy="1171800"/>
          </a:xfrm>
        </p:spPr>
        <p:txBody>
          <a:bodyPr/>
          <a:lstStyle/>
          <a:p>
            <a:r>
              <a:rPr lang="zh-CN" altLang="en-US" sz="1600" dirty="0"/>
              <a:t>健康</a:t>
            </a:r>
            <a:r>
              <a:rPr lang="zh-CN" altLang="en-US" sz="1600" dirty="0" smtClean="0"/>
              <a:t>评分 </a:t>
            </a:r>
            <a:r>
              <a:rPr lang="en-US" altLang="zh-CN" sz="1600" dirty="0" smtClean="0"/>
              <a:t>- </a:t>
            </a:r>
            <a:r>
              <a:rPr lang="zh-CN" altLang="en-US" sz="1600" dirty="0" smtClean="0"/>
              <a:t>工作</a:t>
            </a:r>
            <a:r>
              <a:rPr lang="zh-CN" altLang="en-US" sz="1600" dirty="0"/>
              <a:t>负载</a:t>
            </a:r>
          </a:p>
          <a:p>
            <a:pPr lvl="1"/>
            <a:r>
              <a:rPr lang="zh-CN" altLang="en-US" sz="1400" dirty="0"/>
              <a:t>工作负载评分是健康评分的一个子项评分，取最近一个周期的历史性能数据，对</a:t>
            </a:r>
            <a:r>
              <a:rPr lang="en-US" altLang="zh-CN" sz="1400" dirty="0"/>
              <a:t>CPU</a:t>
            </a:r>
            <a:r>
              <a:rPr lang="zh-CN" altLang="en-US" sz="1400" dirty="0"/>
              <a:t>和内存计算值进行评分，工作负载等于均值加二倍的标准差。</a:t>
            </a:r>
          </a:p>
          <a:p>
            <a:endParaRPr lang="en-US" sz="1600" dirty="0"/>
          </a:p>
        </p:txBody>
      </p:sp>
      <p:pic>
        <p:nvPicPr>
          <p:cNvPr id="6758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1525" y="1376363"/>
            <a:ext cx="7832725" cy="3689125"/>
          </a:xfrm>
          <a:prstGeom prst="rect">
            <a:avLst/>
          </a:prstGeom>
          <a:noFill/>
          <a:ln w="9525" algn="ctr">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198661" name="圆角矩形标注 13"/>
          <p:cNvSpPr>
            <a:spLocks noChangeArrowheads="1"/>
          </p:cNvSpPr>
          <p:nvPr/>
        </p:nvSpPr>
        <p:spPr bwMode="auto">
          <a:xfrm>
            <a:off x="4567612" y="2174354"/>
            <a:ext cx="1177022" cy="381521"/>
          </a:xfrm>
          <a:prstGeom prst="wedgeRoundRectCallout">
            <a:avLst>
              <a:gd name="adj1" fmla="val -83667"/>
              <a:gd name="adj2" fmla="val -18824"/>
              <a:gd name="adj3" fmla="val 16667"/>
            </a:avLst>
          </a:prstGeom>
          <a:solidFill>
            <a:schemeClr val="bg1">
              <a:lumMod val="95000"/>
            </a:schemeClr>
          </a:solidFill>
          <a:ln w="9525" algn="ctr">
            <a:solidFill>
              <a:schemeClr val="accent3">
                <a:lumMod val="50000"/>
              </a:schemeClr>
            </a:solidFill>
            <a:round/>
            <a:headEnd/>
            <a:tailEnd/>
          </a:ln>
        </p:spPr>
        <p:txBody>
          <a:bodyPr/>
          <a:lstStyle>
            <a:lvl1pPr>
              <a:defRPr sz="1000">
                <a:solidFill>
                  <a:schemeClr val="tx1"/>
                </a:solidFill>
                <a:latin typeface="FrutigerNext LT Regular" panose="020B0803040504020204" pitchFamily="34" charset="0"/>
                <a:ea typeface="宋体" panose="02010600030101010101" pitchFamily="2" charset="-122"/>
              </a:defRPr>
            </a:lvl1pPr>
            <a:lvl2pPr marL="742950" indent="-285750">
              <a:defRPr sz="1000">
                <a:solidFill>
                  <a:schemeClr val="tx1"/>
                </a:solidFill>
                <a:latin typeface="FrutigerNext LT Regular" panose="020B0803040504020204" pitchFamily="34" charset="0"/>
                <a:ea typeface="宋体" panose="02010600030101010101" pitchFamily="2" charset="-122"/>
              </a:defRPr>
            </a:lvl2pPr>
            <a:lvl3pPr marL="1143000" indent="-228600">
              <a:defRPr sz="1000">
                <a:solidFill>
                  <a:schemeClr val="tx1"/>
                </a:solidFill>
                <a:latin typeface="FrutigerNext LT Regular" panose="020B0803040504020204" pitchFamily="34" charset="0"/>
                <a:ea typeface="宋体" panose="02010600030101010101" pitchFamily="2" charset="-122"/>
              </a:defRPr>
            </a:lvl3pPr>
            <a:lvl4pPr marL="1600200" indent="-228600">
              <a:defRPr sz="1000">
                <a:solidFill>
                  <a:schemeClr val="tx1"/>
                </a:solidFill>
                <a:latin typeface="FrutigerNext LT Regular" panose="020B0803040504020204" pitchFamily="34" charset="0"/>
                <a:ea typeface="宋体" panose="02010600030101010101" pitchFamily="2" charset="-122"/>
              </a:defRPr>
            </a:lvl4pPr>
            <a:lvl5pPr marL="2057400" indent="-228600">
              <a:defRPr sz="1000">
                <a:solidFill>
                  <a:schemeClr val="tx1"/>
                </a:solidFill>
                <a:latin typeface="FrutigerNext LT Regular" panose="020B0803040504020204" pitchFamily="34" charset="0"/>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FrutigerNext LT Regular" panose="020B0803040504020204" pitchFamily="34" charset="0"/>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FrutigerNext LT Regular" panose="020B0803040504020204" pitchFamily="34" charset="0"/>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FrutigerNext LT Regular" panose="020B0803040504020204" pitchFamily="34" charset="0"/>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FrutigerNext LT Regular" panose="020B0803040504020204" pitchFamily="34" charset="0"/>
                <a:ea typeface="宋体" panose="02010600030101010101" pitchFamily="2" charset="-122"/>
              </a:defRPr>
            </a:lvl9pPr>
          </a:lstStyle>
          <a:p>
            <a:pPr fontAlgn="t">
              <a:defRPr/>
            </a:pPr>
            <a:r>
              <a:rPr lang="zh-CN" altLang="en-US" dirty="0">
                <a:latin typeface="+mn-ea"/>
                <a:ea typeface="+mn-ea"/>
              </a:rPr>
              <a:t>实时的</a:t>
            </a:r>
            <a:r>
              <a:rPr lang="en-US" altLang="zh-CN" dirty="0">
                <a:latin typeface="+mn-ea"/>
                <a:ea typeface="+mn-ea"/>
              </a:rPr>
              <a:t>CPU</a:t>
            </a:r>
            <a:r>
              <a:rPr lang="zh-CN" altLang="en-US" dirty="0">
                <a:latin typeface="+mn-ea"/>
                <a:ea typeface="+mn-ea"/>
              </a:rPr>
              <a:t>和内存利用率。</a:t>
            </a:r>
          </a:p>
        </p:txBody>
      </p:sp>
      <p:sp>
        <p:nvSpPr>
          <p:cNvPr id="198662" name="圆角矩形标注 13"/>
          <p:cNvSpPr>
            <a:spLocks noChangeArrowheads="1"/>
          </p:cNvSpPr>
          <p:nvPr/>
        </p:nvSpPr>
        <p:spPr bwMode="auto">
          <a:xfrm>
            <a:off x="3131840" y="2618332"/>
            <a:ext cx="1856263" cy="751840"/>
          </a:xfrm>
          <a:prstGeom prst="wedgeRoundRectCallout">
            <a:avLst>
              <a:gd name="adj1" fmla="val -83667"/>
              <a:gd name="adj2" fmla="val -18824"/>
              <a:gd name="adj3" fmla="val 16667"/>
            </a:avLst>
          </a:prstGeom>
          <a:solidFill>
            <a:schemeClr val="bg1">
              <a:lumMod val="95000"/>
            </a:schemeClr>
          </a:solidFill>
          <a:ln w="9525" algn="ctr">
            <a:solidFill>
              <a:schemeClr val="accent3">
                <a:lumMod val="50000"/>
              </a:schemeClr>
            </a:solidFill>
            <a:round/>
            <a:headEnd/>
            <a:tailEnd/>
          </a:ln>
        </p:spPr>
        <p:txBody>
          <a:bodyPr/>
          <a:lstStyle>
            <a:lvl1pPr>
              <a:defRPr sz="1000">
                <a:solidFill>
                  <a:schemeClr val="tx1"/>
                </a:solidFill>
                <a:latin typeface="FrutigerNext LT Regular" panose="020B0803040504020204" pitchFamily="34" charset="0"/>
                <a:ea typeface="宋体" panose="02010600030101010101" pitchFamily="2" charset="-122"/>
              </a:defRPr>
            </a:lvl1pPr>
            <a:lvl2pPr marL="742950" indent="-285750">
              <a:defRPr sz="1000">
                <a:solidFill>
                  <a:schemeClr val="tx1"/>
                </a:solidFill>
                <a:latin typeface="FrutigerNext LT Regular" panose="020B0803040504020204" pitchFamily="34" charset="0"/>
                <a:ea typeface="宋体" panose="02010600030101010101" pitchFamily="2" charset="-122"/>
              </a:defRPr>
            </a:lvl2pPr>
            <a:lvl3pPr marL="1143000" indent="-228600">
              <a:defRPr sz="1000">
                <a:solidFill>
                  <a:schemeClr val="tx1"/>
                </a:solidFill>
                <a:latin typeface="FrutigerNext LT Regular" panose="020B0803040504020204" pitchFamily="34" charset="0"/>
                <a:ea typeface="宋体" panose="02010600030101010101" pitchFamily="2" charset="-122"/>
              </a:defRPr>
            </a:lvl3pPr>
            <a:lvl4pPr marL="1600200" indent="-228600">
              <a:defRPr sz="1000">
                <a:solidFill>
                  <a:schemeClr val="tx1"/>
                </a:solidFill>
                <a:latin typeface="FrutigerNext LT Regular" panose="020B0803040504020204" pitchFamily="34" charset="0"/>
                <a:ea typeface="宋体" panose="02010600030101010101" pitchFamily="2" charset="-122"/>
              </a:defRPr>
            </a:lvl4pPr>
            <a:lvl5pPr marL="2057400" indent="-228600">
              <a:defRPr sz="1000">
                <a:solidFill>
                  <a:schemeClr val="tx1"/>
                </a:solidFill>
                <a:latin typeface="FrutigerNext LT Regular" panose="020B0803040504020204" pitchFamily="34" charset="0"/>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FrutigerNext LT Regular" panose="020B0803040504020204" pitchFamily="34" charset="0"/>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FrutigerNext LT Regular" panose="020B0803040504020204" pitchFamily="34" charset="0"/>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FrutigerNext LT Regular" panose="020B0803040504020204" pitchFamily="34" charset="0"/>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FrutigerNext LT Regular" panose="020B0803040504020204" pitchFamily="34" charset="0"/>
                <a:ea typeface="宋体" panose="02010600030101010101" pitchFamily="2" charset="-122"/>
              </a:defRPr>
            </a:lvl9pPr>
          </a:lstStyle>
          <a:p>
            <a:pPr fontAlgn="t">
              <a:defRPr/>
            </a:pPr>
            <a:r>
              <a:rPr lang="zh-CN" altLang="en-US" dirty="0">
                <a:latin typeface="+mn-ea"/>
                <a:ea typeface="+mn-ea"/>
              </a:rPr>
              <a:t>选择查看最近六小时、最近一天、最近一周，最近一月的</a:t>
            </a:r>
            <a:r>
              <a:rPr lang="en-US" altLang="zh-CN" dirty="0">
                <a:latin typeface="+mn-ea"/>
                <a:ea typeface="+mn-ea"/>
              </a:rPr>
              <a:t>CPU</a:t>
            </a:r>
            <a:r>
              <a:rPr lang="zh-CN" altLang="en-US" dirty="0">
                <a:latin typeface="+mn-ea"/>
                <a:ea typeface="+mn-ea"/>
              </a:rPr>
              <a:t>利用率和内存利用率以及异常波动情况。</a:t>
            </a:r>
          </a:p>
        </p:txBody>
      </p:sp>
    </p:spTree>
    <p:extLst>
      <p:ext uri="{BB962C8B-B14F-4D97-AF65-F5344CB8AC3E}">
        <p14:creationId xmlns:p14="http://schemas.microsoft.com/office/powerpoint/2010/main" val="10821527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标题 1"/>
          <p:cNvSpPr>
            <a:spLocks noGrp="1"/>
          </p:cNvSpPr>
          <p:nvPr>
            <p:ph type="title"/>
          </p:nvPr>
        </p:nvSpPr>
        <p:spPr/>
        <p:txBody>
          <a:bodyPr/>
          <a:lstStyle/>
          <a:p>
            <a:r>
              <a:rPr lang="zh-CN" altLang="en-US" dirty="0" smtClean="0"/>
              <a:t>健康度 </a:t>
            </a:r>
            <a:r>
              <a:rPr lang="en-US" altLang="zh-CN" dirty="0" smtClean="0"/>
              <a:t>(4/10)</a:t>
            </a:r>
            <a:endParaRPr lang="zh-CN" altLang="en-US" dirty="0" smtClean="0"/>
          </a:p>
        </p:txBody>
      </p:sp>
      <p:sp>
        <p:nvSpPr>
          <p:cNvPr id="6" name="文本占位符 5"/>
          <p:cNvSpPr>
            <a:spLocks noGrp="1"/>
          </p:cNvSpPr>
          <p:nvPr>
            <p:ph type="body" sz="quarter" idx="10"/>
          </p:nvPr>
        </p:nvSpPr>
        <p:spPr>
          <a:xfrm>
            <a:off x="755650" y="4750403"/>
            <a:ext cx="7920036" cy="941481"/>
          </a:xfrm>
        </p:spPr>
        <p:txBody>
          <a:bodyPr/>
          <a:lstStyle/>
          <a:p>
            <a:r>
              <a:rPr lang="zh-CN" altLang="en-US" sz="1600" dirty="0"/>
              <a:t>健康评分 </a:t>
            </a:r>
            <a:r>
              <a:rPr lang="en-US" altLang="zh-CN" sz="1600" dirty="0"/>
              <a:t>- </a:t>
            </a:r>
            <a:r>
              <a:rPr lang="zh-CN" altLang="en-US" sz="1600" dirty="0"/>
              <a:t>告警</a:t>
            </a:r>
          </a:p>
          <a:p>
            <a:pPr lvl="1"/>
            <a:r>
              <a:rPr lang="zh-CN" altLang="en-US" sz="1400" dirty="0"/>
              <a:t>告警评分是根据当前对象上的告警个数以及告警级别对该对象进行评分。</a:t>
            </a:r>
          </a:p>
          <a:p>
            <a:endParaRPr lang="en-US" sz="1600" dirty="0"/>
          </a:p>
        </p:txBody>
      </p:sp>
      <p:pic>
        <p:nvPicPr>
          <p:cNvPr id="200707" name="Picture 2"/>
          <p:cNvPicPr>
            <a:picLocks noChangeAspect="1" noChangeArrowheads="1"/>
          </p:cNvPicPr>
          <p:nvPr/>
        </p:nvPicPr>
        <p:blipFill>
          <a:blip r:embed="rId3"/>
          <a:srcRect/>
          <a:stretch>
            <a:fillRect/>
          </a:stretch>
        </p:blipFill>
        <p:spPr bwMode="auto">
          <a:xfrm>
            <a:off x="755650" y="1390271"/>
            <a:ext cx="7848599" cy="3365500"/>
          </a:xfrm>
          <a:prstGeom prst="rect">
            <a:avLst/>
          </a:prstGeom>
          <a:noFill/>
          <a:ln w="9525" algn="ctr">
            <a:solidFill>
              <a:schemeClr val="accent3">
                <a:lumMod val="50000"/>
              </a:schemeClr>
            </a:solidFill>
            <a:miter lim="800000"/>
            <a:headEnd/>
            <a:tailEnd/>
          </a:ln>
          <a:extLst/>
        </p:spPr>
      </p:pic>
      <p:sp>
        <p:nvSpPr>
          <p:cNvPr id="68612" name="圆角矩形 4"/>
          <p:cNvSpPr>
            <a:spLocks noChangeArrowheads="1"/>
          </p:cNvSpPr>
          <p:nvPr/>
        </p:nvSpPr>
        <p:spPr bwMode="auto">
          <a:xfrm>
            <a:off x="792163" y="3446463"/>
            <a:ext cx="2916237" cy="1243012"/>
          </a:xfrm>
          <a:prstGeom prst="roundRect">
            <a:avLst>
              <a:gd name="adj" fmla="val 16667"/>
            </a:avLst>
          </a:prstGeom>
          <a:noFill/>
          <a:ln w="1270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1000">
                <a:solidFill>
                  <a:schemeClr val="tx1"/>
                </a:solidFill>
                <a:latin typeface="FrutigerNext LT Regular" panose="020B0503040504020204" pitchFamily="34" charset="0"/>
                <a:ea typeface="宋体" panose="02010600030101010101" pitchFamily="2" charset="-122"/>
              </a:defRPr>
            </a:lvl1pPr>
            <a:lvl2pPr marL="742950" indent="-285750" eaLnBrk="0" hangingPunct="0">
              <a:defRPr sz="1000">
                <a:solidFill>
                  <a:schemeClr val="tx1"/>
                </a:solidFill>
                <a:latin typeface="FrutigerNext LT Regular" panose="020B0503040504020204" pitchFamily="34" charset="0"/>
                <a:ea typeface="宋体" panose="02010600030101010101" pitchFamily="2" charset="-122"/>
              </a:defRPr>
            </a:lvl2pPr>
            <a:lvl3pPr marL="1143000" indent="-228600" eaLnBrk="0" hangingPunct="0">
              <a:defRPr sz="1000">
                <a:solidFill>
                  <a:schemeClr val="tx1"/>
                </a:solidFill>
                <a:latin typeface="FrutigerNext LT Regular" panose="020B0503040504020204" pitchFamily="34" charset="0"/>
                <a:ea typeface="宋体" panose="02010600030101010101" pitchFamily="2" charset="-122"/>
              </a:defRPr>
            </a:lvl3pPr>
            <a:lvl4pPr marL="1600200" indent="-228600" eaLnBrk="0" hangingPunct="0">
              <a:defRPr sz="1000">
                <a:solidFill>
                  <a:schemeClr val="tx1"/>
                </a:solidFill>
                <a:latin typeface="FrutigerNext LT Regular" panose="020B0503040504020204" pitchFamily="34" charset="0"/>
                <a:ea typeface="宋体" panose="02010600030101010101" pitchFamily="2" charset="-122"/>
              </a:defRPr>
            </a:lvl4pPr>
            <a:lvl5pPr marL="2057400" indent="-228600" eaLnBrk="0" hangingPunct="0">
              <a:defRPr sz="1000">
                <a:solidFill>
                  <a:schemeClr val="tx1"/>
                </a:solidFill>
                <a:latin typeface="FrutigerNext LT Regular" panose="020B0503040504020204" pitchFamily="34" charset="0"/>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FrutigerNext LT Regular" panose="020B0503040504020204" pitchFamily="34" charset="0"/>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FrutigerNext LT Regular" panose="020B0503040504020204" pitchFamily="34" charset="0"/>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FrutigerNext LT Regular" panose="020B0503040504020204" pitchFamily="34" charset="0"/>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FrutigerNext LT Regular" panose="020B0503040504020204" pitchFamily="34" charset="0"/>
                <a:ea typeface="宋体" panose="02010600030101010101" pitchFamily="2" charset="-122"/>
              </a:defRPr>
            </a:lvl9pPr>
          </a:lstStyle>
          <a:p>
            <a:pPr eaLnBrk="1" fontAlgn="t" hangingPunct="1"/>
            <a:endParaRPr lang="zh-CN" altLang="en-US">
              <a:solidFill>
                <a:srgbClr val="FF0000"/>
              </a:solidFill>
            </a:endParaRPr>
          </a:p>
        </p:txBody>
      </p:sp>
      <p:sp>
        <p:nvSpPr>
          <p:cNvPr id="200710" name="圆角矩形标注 13"/>
          <p:cNvSpPr>
            <a:spLocks noChangeArrowheads="1"/>
          </p:cNvSpPr>
          <p:nvPr/>
        </p:nvSpPr>
        <p:spPr bwMode="auto">
          <a:xfrm>
            <a:off x="3887787" y="3716338"/>
            <a:ext cx="1368425" cy="433387"/>
          </a:xfrm>
          <a:prstGeom prst="wedgeRoundRectCallout">
            <a:avLst>
              <a:gd name="adj1" fmla="val -83667"/>
              <a:gd name="adj2" fmla="val -18824"/>
              <a:gd name="adj3" fmla="val 16667"/>
            </a:avLst>
          </a:prstGeom>
          <a:solidFill>
            <a:schemeClr val="bg1">
              <a:lumMod val="95000"/>
            </a:schemeClr>
          </a:solidFill>
          <a:ln w="9525" algn="ctr">
            <a:solidFill>
              <a:schemeClr val="accent3">
                <a:lumMod val="50000"/>
              </a:schemeClr>
            </a:solidFill>
            <a:round/>
            <a:headEnd/>
            <a:tailEnd/>
          </a:ln>
        </p:spPr>
        <p:txBody>
          <a:bodyPr/>
          <a:lstStyle>
            <a:lvl1pPr>
              <a:defRPr sz="1000">
                <a:solidFill>
                  <a:schemeClr val="tx1"/>
                </a:solidFill>
                <a:latin typeface="FrutigerNext LT Regular" panose="020B0803040504020204" pitchFamily="34" charset="0"/>
                <a:ea typeface="宋体" panose="02010600030101010101" pitchFamily="2" charset="-122"/>
              </a:defRPr>
            </a:lvl1pPr>
            <a:lvl2pPr marL="742950" indent="-285750">
              <a:defRPr sz="1000">
                <a:solidFill>
                  <a:schemeClr val="tx1"/>
                </a:solidFill>
                <a:latin typeface="FrutigerNext LT Regular" panose="020B0803040504020204" pitchFamily="34" charset="0"/>
                <a:ea typeface="宋体" panose="02010600030101010101" pitchFamily="2" charset="-122"/>
              </a:defRPr>
            </a:lvl2pPr>
            <a:lvl3pPr marL="1143000" indent="-228600">
              <a:defRPr sz="1000">
                <a:solidFill>
                  <a:schemeClr val="tx1"/>
                </a:solidFill>
                <a:latin typeface="FrutigerNext LT Regular" panose="020B0803040504020204" pitchFamily="34" charset="0"/>
                <a:ea typeface="宋体" panose="02010600030101010101" pitchFamily="2" charset="-122"/>
              </a:defRPr>
            </a:lvl3pPr>
            <a:lvl4pPr marL="1600200" indent="-228600">
              <a:defRPr sz="1000">
                <a:solidFill>
                  <a:schemeClr val="tx1"/>
                </a:solidFill>
                <a:latin typeface="FrutigerNext LT Regular" panose="020B0803040504020204" pitchFamily="34" charset="0"/>
                <a:ea typeface="宋体" panose="02010600030101010101" pitchFamily="2" charset="-122"/>
              </a:defRPr>
            </a:lvl4pPr>
            <a:lvl5pPr marL="2057400" indent="-228600">
              <a:defRPr sz="1000">
                <a:solidFill>
                  <a:schemeClr val="tx1"/>
                </a:solidFill>
                <a:latin typeface="FrutigerNext LT Regular" panose="020B0803040504020204" pitchFamily="34" charset="0"/>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FrutigerNext LT Regular" panose="020B0803040504020204" pitchFamily="34" charset="0"/>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FrutigerNext LT Regular" panose="020B0803040504020204" pitchFamily="34" charset="0"/>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FrutigerNext LT Regular" panose="020B0803040504020204" pitchFamily="34" charset="0"/>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FrutigerNext LT Regular" panose="020B0803040504020204" pitchFamily="34" charset="0"/>
                <a:ea typeface="宋体" panose="02010600030101010101" pitchFamily="2" charset="-122"/>
              </a:defRPr>
            </a:lvl9pPr>
          </a:lstStyle>
          <a:p>
            <a:pPr fontAlgn="t">
              <a:defRPr/>
            </a:pPr>
            <a:r>
              <a:rPr lang="zh-CN" altLang="en-US" dirty="0">
                <a:latin typeface="+mn-ea"/>
                <a:ea typeface="+mn-ea"/>
              </a:rPr>
              <a:t>显示对象上的告警级别和告警个数。</a:t>
            </a:r>
          </a:p>
        </p:txBody>
      </p:sp>
    </p:spTree>
    <p:extLst>
      <p:ext uri="{BB962C8B-B14F-4D97-AF65-F5344CB8AC3E}">
        <p14:creationId xmlns:p14="http://schemas.microsoft.com/office/powerpoint/2010/main" val="1391317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标题 1"/>
          <p:cNvSpPr>
            <a:spLocks noGrp="1"/>
          </p:cNvSpPr>
          <p:nvPr>
            <p:ph type="title"/>
          </p:nvPr>
        </p:nvSpPr>
        <p:spPr/>
        <p:txBody>
          <a:bodyPr/>
          <a:lstStyle/>
          <a:p>
            <a:r>
              <a:rPr lang="zh-CN" altLang="en-US" smtClean="0"/>
              <a:t>健康度 </a:t>
            </a:r>
            <a:r>
              <a:rPr lang="en-US" altLang="zh-CN" smtClean="0"/>
              <a:t>(5/10)</a:t>
            </a:r>
            <a:endParaRPr lang="zh-CN" altLang="en-US" dirty="0" smtClean="0"/>
          </a:p>
        </p:txBody>
      </p:sp>
      <p:sp>
        <p:nvSpPr>
          <p:cNvPr id="6" name="文本占位符 5"/>
          <p:cNvSpPr>
            <a:spLocks noGrp="1"/>
          </p:cNvSpPr>
          <p:nvPr>
            <p:ph type="body" sz="quarter" idx="10"/>
          </p:nvPr>
        </p:nvSpPr>
        <p:spPr>
          <a:xfrm>
            <a:off x="755650" y="4781550"/>
            <a:ext cx="7920037" cy="1279830"/>
          </a:xfrm>
        </p:spPr>
        <p:txBody>
          <a:bodyPr/>
          <a:lstStyle/>
          <a:p>
            <a:r>
              <a:rPr lang="zh-CN" altLang="en-US" sz="1600" dirty="0"/>
              <a:t>风险评分 </a:t>
            </a:r>
            <a:r>
              <a:rPr lang="en-US" altLang="zh-CN" sz="1600" dirty="0"/>
              <a:t>- </a:t>
            </a:r>
            <a:r>
              <a:rPr lang="zh-CN" altLang="en-US" sz="1600" dirty="0"/>
              <a:t>剩余容量评分</a:t>
            </a:r>
          </a:p>
          <a:p>
            <a:pPr lvl="1"/>
            <a:r>
              <a:rPr lang="zh-CN" altLang="en-US" sz="1400" dirty="0"/>
              <a:t>剩余容量评分提示已占虚拟机总容量的百分比衡量剩余的可用虚拟机，根据剩余容量评分可以合理部署配虚拟机，使资源得到充分利用。</a:t>
            </a:r>
          </a:p>
          <a:p>
            <a:endParaRPr lang="en-US" sz="1600" dirty="0"/>
          </a:p>
        </p:txBody>
      </p:sp>
      <p:grpSp>
        <p:nvGrpSpPr>
          <p:cNvPr id="7" name="组合 6"/>
          <p:cNvGrpSpPr/>
          <p:nvPr/>
        </p:nvGrpSpPr>
        <p:grpSpPr>
          <a:xfrm>
            <a:off x="755649" y="1376363"/>
            <a:ext cx="7848599" cy="3405187"/>
            <a:chOff x="755650" y="1376363"/>
            <a:chExt cx="7462838" cy="3405187"/>
          </a:xfrm>
        </p:grpSpPr>
        <p:pic>
          <p:nvPicPr>
            <p:cNvPr id="202755" name="Picture 3"/>
            <p:cNvPicPr>
              <a:picLocks noChangeAspect="1" noChangeArrowheads="1"/>
            </p:cNvPicPr>
            <p:nvPr/>
          </p:nvPicPr>
          <p:blipFill>
            <a:blip r:embed="rId3"/>
            <a:srcRect/>
            <a:stretch>
              <a:fillRect/>
            </a:stretch>
          </p:blipFill>
          <p:spPr bwMode="auto">
            <a:xfrm>
              <a:off x="755650" y="1376363"/>
              <a:ext cx="7462838" cy="3405187"/>
            </a:xfrm>
            <a:prstGeom prst="rect">
              <a:avLst/>
            </a:prstGeom>
            <a:noFill/>
            <a:ln w="9525" algn="ctr">
              <a:solidFill>
                <a:schemeClr val="accent3">
                  <a:lumMod val="50000"/>
                </a:schemeClr>
              </a:solidFill>
              <a:miter lim="800000"/>
              <a:headEnd/>
              <a:tailEnd/>
            </a:ln>
            <a:extLst/>
          </p:spPr>
        </p:pic>
        <p:sp>
          <p:nvSpPr>
            <p:cNvPr id="202757" name="圆角矩形标注 13"/>
            <p:cNvSpPr>
              <a:spLocks noChangeArrowheads="1"/>
            </p:cNvSpPr>
            <p:nvPr/>
          </p:nvSpPr>
          <p:spPr bwMode="auto">
            <a:xfrm>
              <a:off x="6480175" y="3500438"/>
              <a:ext cx="1368425" cy="720725"/>
            </a:xfrm>
            <a:prstGeom prst="wedgeRoundRectCallout">
              <a:avLst>
                <a:gd name="adj1" fmla="val -69821"/>
                <a:gd name="adj2" fmla="val -64580"/>
                <a:gd name="adj3" fmla="val 16667"/>
              </a:avLst>
            </a:prstGeom>
            <a:solidFill>
              <a:schemeClr val="bg1">
                <a:lumMod val="95000"/>
              </a:schemeClr>
            </a:solidFill>
            <a:ln w="9525" algn="ctr">
              <a:solidFill>
                <a:schemeClr val="accent3">
                  <a:lumMod val="50000"/>
                </a:schemeClr>
              </a:solidFill>
              <a:round/>
              <a:headEnd/>
              <a:tailEnd/>
            </a:ln>
          </p:spPr>
          <p:txBody>
            <a:bodyPr/>
            <a:lstStyle>
              <a:lvl1pPr>
                <a:defRPr sz="1000">
                  <a:solidFill>
                    <a:schemeClr val="tx1"/>
                  </a:solidFill>
                  <a:latin typeface="FrutigerNext LT Regular" panose="020B0803040504020204" pitchFamily="34" charset="0"/>
                  <a:ea typeface="宋体" panose="02010600030101010101" pitchFamily="2" charset="-122"/>
                </a:defRPr>
              </a:lvl1pPr>
              <a:lvl2pPr marL="742950" indent="-285750">
                <a:defRPr sz="1000">
                  <a:solidFill>
                    <a:schemeClr val="tx1"/>
                  </a:solidFill>
                  <a:latin typeface="FrutigerNext LT Regular" panose="020B0803040504020204" pitchFamily="34" charset="0"/>
                  <a:ea typeface="宋体" panose="02010600030101010101" pitchFamily="2" charset="-122"/>
                </a:defRPr>
              </a:lvl2pPr>
              <a:lvl3pPr marL="1143000" indent="-228600">
                <a:defRPr sz="1000">
                  <a:solidFill>
                    <a:schemeClr val="tx1"/>
                  </a:solidFill>
                  <a:latin typeface="FrutigerNext LT Regular" panose="020B0803040504020204" pitchFamily="34" charset="0"/>
                  <a:ea typeface="宋体" panose="02010600030101010101" pitchFamily="2" charset="-122"/>
                </a:defRPr>
              </a:lvl3pPr>
              <a:lvl4pPr marL="1600200" indent="-228600">
                <a:defRPr sz="1000">
                  <a:solidFill>
                    <a:schemeClr val="tx1"/>
                  </a:solidFill>
                  <a:latin typeface="FrutigerNext LT Regular" panose="020B0803040504020204" pitchFamily="34" charset="0"/>
                  <a:ea typeface="宋体" panose="02010600030101010101" pitchFamily="2" charset="-122"/>
                </a:defRPr>
              </a:lvl4pPr>
              <a:lvl5pPr marL="2057400" indent="-228600">
                <a:defRPr sz="1000">
                  <a:solidFill>
                    <a:schemeClr val="tx1"/>
                  </a:solidFill>
                  <a:latin typeface="FrutigerNext LT Regular" panose="020B0803040504020204" pitchFamily="34" charset="0"/>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FrutigerNext LT Regular" panose="020B0803040504020204" pitchFamily="34" charset="0"/>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FrutigerNext LT Regular" panose="020B0803040504020204" pitchFamily="34" charset="0"/>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FrutigerNext LT Regular" panose="020B0803040504020204" pitchFamily="34" charset="0"/>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FrutigerNext LT Regular" panose="020B0803040504020204" pitchFamily="34" charset="0"/>
                  <a:ea typeface="宋体" panose="02010600030101010101" pitchFamily="2" charset="-122"/>
                </a:defRPr>
              </a:lvl9pPr>
            </a:lstStyle>
            <a:p>
              <a:pPr fontAlgn="t">
                <a:defRPr/>
              </a:pPr>
              <a:r>
                <a:rPr lang="zh-CN" altLang="en-US" dirty="0">
                  <a:latin typeface="+mn-lt"/>
                  <a:ea typeface="+mn-ea"/>
                </a:rPr>
                <a:t>显示对象上</a:t>
              </a:r>
              <a:r>
                <a:rPr lang="en-US" altLang="zh-CN" dirty="0">
                  <a:latin typeface="+mn-lt"/>
                  <a:ea typeface="+mn-ea"/>
                </a:rPr>
                <a:t>CPU</a:t>
              </a:r>
              <a:r>
                <a:rPr lang="zh-CN" altLang="en-US" dirty="0">
                  <a:latin typeface="+mn-lt"/>
                  <a:ea typeface="+mn-ea"/>
                </a:rPr>
                <a:t>和内存的资源总量和已用总量以及剩余部署的虚拟机量。</a:t>
              </a:r>
            </a:p>
          </p:txBody>
        </p:sp>
        <p:sp>
          <p:nvSpPr>
            <p:cNvPr id="202758" name="圆角矩形标注 13"/>
            <p:cNvSpPr>
              <a:spLocks noChangeArrowheads="1"/>
            </p:cNvSpPr>
            <p:nvPr/>
          </p:nvSpPr>
          <p:spPr bwMode="auto">
            <a:xfrm>
              <a:off x="2339975" y="3321050"/>
              <a:ext cx="1368425" cy="900113"/>
            </a:xfrm>
            <a:prstGeom prst="wedgeRoundRectCallout">
              <a:avLst>
                <a:gd name="adj1" fmla="val -83667"/>
                <a:gd name="adj2" fmla="val -18824"/>
                <a:gd name="adj3" fmla="val 16667"/>
              </a:avLst>
            </a:prstGeom>
            <a:solidFill>
              <a:schemeClr val="bg1">
                <a:lumMod val="95000"/>
              </a:schemeClr>
            </a:solidFill>
            <a:ln w="9525" algn="ctr">
              <a:solidFill>
                <a:schemeClr val="accent3">
                  <a:lumMod val="50000"/>
                </a:schemeClr>
              </a:solidFill>
              <a:round/>
              <a:headEnd/>
              <a:tailEnd/>
            </a:ln>
          </p:spPr>
          <p:txBody>
            <a:bodyPr/>
            <a:lstStyle>
              <a:lvl1pPr>
                <a:defRPr sz="1000">
                  <a:solidFill>
                    <a:schemeClr val="tx1"/>
                  </a:solidFill>
                  <a:latin typeface="FrutigerNext LT Regular" panose="020B0803040504020204" pitchFamily="34" charset="0"/>
                  <a:ea typeface="宋体" panose="02010600030101010101" pitchFamily="2" charset="-122"/>
                </a:defRPr>
              </a:lvl1pPr>
              <a:lvl2pPr marL="742950" indent="-285750">
                <a:defRPr sz="1000">
                  <a:solidFill>
                    <a:schemeClr val="tx1"/>
                  </a:solidFill>
                  <a:latin typeface="FrutigerNext LT Regular" panose="020B0803040504020204" pitchFamily="34" charset="0"/>
                  <a:ea typeface="宋体" panose="02010600030101010101" pitchFamily="2" charset="-122"/>
                </a:defRPr>
              </a:lvl2pPr>
              <a:lvl3pPr marL="1143000" indent="-228600">
                <a:defRPr sz="1000">
                  <a:solidFill>
                    <a:schemeClr val="tx1"/>
                  </a:solidFill>
                  <a:latin typeface="FrutigerNext LT Regular" panose="020B0803040504020204" pitchFamily="34" charset="0"/>
                  <a:ea typeface="宋体" panose="02010600030101010101" pitchFamily="2" charset="-122"/>
                </a:defRPr>
              </a:lvl3pPr>
              <a:lvl4pPr marL="1600200" indent="-228600">
                <a:defRPr sz="1000">
                  <a:solidFill>
                    <a:schemeClr val="tx1"/>
                  </a:solidFill>
                  <a:latin typeface="FrutigerNext LT Regular" panose="020B0803040504020204" pitchFamily="34" charset="0"/>
                  <a:ea typeface="宋体" panose="02010600030101010101" pitchFamily="2" charset="-122"/>
                </a:defRPr>
              </a:lvl4pPr>
              <a:lvl5pPr marL="2057400" indent="-228600">
                <a:defRPr sz="1000">
                  <a:solidFill>
                    <a:schemeClr val="tx1"/>
                  </a:solidFill>
                  <a:latin typeface="FrutigerNext LT Regular" panose="020B0803040504020204" pitchFamily="34" charset="0"/>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FrutigerNext LT Regular" panose="020B0803040504020204" pitchFamily="34" charset="0"/>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FrutigerNext LT Regular" panose="020B0803040504020204" pitchFamily="34" charset="0"/>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FrutigerNext LT Regular" panose="020B0803040504020204" pitchFamily="34" charset="0"/>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FrutigerNext LT Regular" panose="020B0803040504020204" pitchFamily="34" charset="0"/>
                  <a:ea typeface="宋体" panose="02010600030101010101" pitchFamily="2" charset="-122"/>
                </a:defRPr>
              </a:lvl9pPr>
            </a:lstStyle>
            <a:p>
              <a:pPr fontAlgn="t">
                <a:defRPr/>
              </a:pPr>
              <a:r>
                <a:rPr lang="zh-CN" altLang="en-US" dirty="0">
                  <a:latin typeface="+mn-lt"/>
                  <a:ea typeface="+mn-ea"/>
                </a:rPr>
                <a:t>显示已开机的虚拟机占已部署虚拟机的百分比，以及该主机下最多还能分配多少个虚拟机。</a:t>
              </a:r>
            </a:p>
          </p:txBody>
        </p:sp>
      </p:grpSp>
    </p:spTree>
    <p:extLst>
      <p:ext uri="{BB962C8B-B14F-4D97-AF65-F5344CB8AC3E}">
        <p14:creationId xmlns:p14="http://schemas.microsoft.com/office/powerpoint/2010/main" val="17709811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标题 1"/>
          <p:cNvSpPr>
            <a:spLocks noGrp="1"/>
          </p:cNvSpPr>
          <p:nvPr>
            <p:ph type="title"/>
          </p:nvPr>
        </p:nvSpPr>
        <p:spPr/>
        <p:txBody>
          <a:bodyPr/>
          <a:lstStyle/>
          <a:p>
            <a:r>
              <a:rPr lang="zh-CN" altLang="en-US" smtClean="0"/>
              <a:t>健康度 </a:t>
            </a:r>
            <a:r>
              <a:rPr lang="en-US" altLang="zh-CN" smtClean="0"/>
              <a:t>(6/10)</a:t>
            </a:r>
            <a:endParaRPr lang="zh-CN" altLang="en-US" dirty="0" smtClean="0"/>
          </a:p>
        </p:txBody>
      </p:sp>
      <p:sp>
        <p:nvSpPr>
          <p:cNvPr id="4" name="文本占位符 3"/>
          <p:cNvSpPr>
            <a:spLocks noGrp="1"/>
          </p:cNvSpPr>
          <p:nvPr>
            <p:ph type="body" sz="quarter" idx="10"/>
          </p:nvPr>
        </p:nvSpPr>
        <p:spPr>
          <a:xfrm>
            <a:off x="762000" y="4962525"/>
            <a:ext cx="7842250" cy="1152995"/>
          </a:xfrm>
        </p:spPr>
        <p:txBody>
          <a:bodyPr/>
          <a:lstStyle/>
          <a:p>
            <a:r>
              <a:rPr lang="zh-CN" altLang="en-US" sz="1600" dirty="0"/>
              <a:t>风险评分 </a:t>
            </a:r>
            <a:r>
              <a:rPr lang="en-US" altLang="zh-CN" sz="1600" dirty="0"/>
              <a:t>- </a:t>
            </a:r>
            <a:r>
              <a:rPr lang="zh-CN" altLang="en-US" sz="1600" dirty="0"/>
              <a:t>资源消耗预测</a:t>
            </a:r>
          </a:p>
          <a:p>
            <a:pPr lvl="1"/>
            <a:r>
              <a:rPr lang="zh-CN" altLang="en-US" sz="1400" dirty="0"/>
              <a:t>资源消耗预测主要针对</a:t>
            </a:r>
            <a:r>
              <a:rPr lang="en-US" altLang="zh-CN" sz="1400" dirty="0"/>
              <a:t>CPU</a:t>
            </a:r>
            <a:r>
              <a:rPr lang="zh-CN" altLang="en-US" sz="1400" dirty="0"/>
              <a:t>和内存等资源预测未来可能耗尽的时间以及未来这些资源的缺口，提示用户未来可能存在的资源风险。</a:t>
            </a:r>
          </a:p>
        </p:txBody>
      </p:sp>
      <p:pic>
        <p:nvPicPr>
          <p:cNvPr id="7065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1376363"/>
            <a:ext cx="7842250" cy="3586162"/>
          </a:xfrm>
          <a:prstGeom prst="rect">
            <a:avLst/>
          </a:prstGeom>
          <a:noFill/>
          <a:ln w="9525" algn="ctr">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204804" name="圆角矩形标注 13"/>
          <p:cNvSpPr>
            <a:spLocks noChangeArrowheads="1"/>
          </p:cNvSpPr>
          <p:nvPr/>
        </p:nvSpPr>
        <p:spPr bwMode="auto">
          <a:xfrm>
            <a:off x="6480175" y="3897313"/>
            <a:ext cx="1327150" cy="863600"/>
          </a:xfrm>
          <a:prstGeom prst="wedgeRoundRectCallout">
            <a:avLst>
              <a:gd name="adj1" fmla="val -60069"/>
              <a:gd name="adj2" fmla="val -78895"/>
              <a:gd name="adj3" fmla="val 16667"/>
            </a:avLst>
          </a:prstGeom>
          <a:solidFill>
            <a:schemeClr val="bg1">
              <a:lumMod val="95000"/>
            </a:schemeClr>
          </a:solidFill>
          <a:ln w="9525" algn="ctr">
            <a:solidFill>
              <a:schemeClr val="accent3">
                <a:lumMod val="50000"/>
              </a:schemeClr>
            </a:solidFill>
            <a:round/>
            <a:headEnd/>
            <a:tailEnd/>
          </a:ln>
        </p:spPr>
        <p:txBody>
          <a:bodyPr/>
          <a:lstStyle>
            <a:lvl1pPr>
              <a:defRPr sz="1000">
                <a:solidFill>
                  <a:schemeClr val="tx1"/>
                </a:solidFill>
                <a:latin typeface="FrutigerNext LT Regular" panose="020B0803040504020204" pitchFamily="34" charset="0"/>
                <a:ea typeface="宋体" panose="02010600030101010101" pitchFamily="2" charset="-122"/>
              </a:defRPr>
            </a:lvl1pPr>
            <a:lvl2pPr marL="742950" indent="-285750">
              <a:defRPr sz="1000">
                <a:solidFill>
                  <a:schemeClr val="tx1"/>
                </a:solidFill>
                <a:latin typeface="FrutigerNext LT Regular" panose="020B0803040504020204" pitchFamily="34" charset="0"/>
                <a:ea typeface="宋体" panose="02010600030101010101" pitchFamily="2" charset="-122"/>
              </a:defRPr>
            </a:lvl2pPr>
            <a:lvl3pPr marL="1143000" indent="-228600">
              <a:defRPr sz="1000">
                <a:solidFill>
                  <a:schemeClr val="tx1"/>
                </a:solidFill>
                <a:latin typeface="FrutigerNext LT Regular" panose="020B0803040504020204" pitchFamily="34" charset="0"/>
                <a:ea typeface="宋体" panose="02010600030101010101" pitchFamily="2" charset="-122"/>
              </a:defRPr>
            </a:lvl3pPr>
            <a:lvl4pPr marL="1600200" indent="-228600">
              <a:defRPr sz="1000">
                <a:solidFill>
                  <a:schemeClr val="tx1"/>
                </a:solidFill>
                <a:latin typeface="FrutigerNext LT Regular" panose="020B0803040504020204" pitchFamily="34" charset="0"/>
                <a:ea typeface="宋体" panose="02010600030101010101" pitchFamily="2" charset="-122"/>
              </a:defRPr>
            </a:lvl4pPr>
            <a:lvl5pPr marL="2057400" indent="-228600">
              <a:defRPr sz="1000">
                <a:solidFill>
                  <a:schemeClr val="tx1"/>
                </a:solidFill>
                <a:latin typeface="FrutigerNext LT Regular" panose="020B0803040504020204" pitchFamily="34" charset="0"/>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FrutigerNext LT Regular" panose="020B0803040504020204" pitchFamily="34" charset="0"/>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FrutigerNext LT Regular" panose="020B0803040504020204" pitchFamily="34" charset="0"/>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FrutigerNext LT Regular" panose="020B0803040504020204" pitchFamily="34" charset="0"/>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FrutigerNext LT Regular" panose="020B0803040504020204" pitchFamily="34" charset="0"/>
                <a:ea typeface="宋体" panose="02010600030101010101" pitchFamily="2" charset="-122"/>
              </a:defRPr>
            </a:lvl9pPr>
          </a:lstStyle>
          <a:p>
            <a:pPr fontAlgn="t">
              <a:defRPr/>
            </a:pPr>
            <a:r>
              <a:rPr lang="zh-CN" altLang="en-US" dirty="0">
                <a:latin typeface="+mn-lt"/>
                <a:ea typeface="+mn-ea"/>
              </a:rPr>
              <a:t>显示对象上当前</a:t>
            </a:r>
            <a:r>
              <a:rPr lang="en-US" altLang="zh-CN" dirty="0">
                <a:latin typeface="+mn-lt"/>
                <a:ea typeface="+mn-ea"/>
              </a:rPr>
              <a:t>CPU</a:t>
            </a:r>
            <a:r>
              <a:rPr lang="zh-CN" altLang="en-US" dirty="0">
                <a:latin typeface="+mn-lt"/>
                <a:ea typeface="+mn-ea"/>
              </a:rPr>
              <a:t>和内存资源消耗预测的天数，以及未来一年的资源缺口。</a:t>
            </a:r>
          </a:p>
        </p:txBody>
      </p:sp>
      <p:sp>
        <p:nvSpPr>
          <p:cNvPr id="204805" name="圆角矩形标注 13"/>
          <p:cNvSpPr>
            <a:spLocks noChangeArrowheads="1"/>
          </p:cNvSpPr>
          <p:nvPr/>
        </p:nvSpPr>
        <p:spPr bwMode="auto">
          <a:xfrm>
            <a:off x="2127250" y="2673350"/>
            <a:ext cx="1328738" cy="766763"/>
          </a:xfrm>
          <a:prstGeom prst="wedgeRoundRectCallout">
            <a:avLst>
              <a:gd name="adj1" fmla="val -83667"/>
              <a:gd name="adj2" fmla="val -18824"/>
              <a:gd name="adj3" fmla="val 16667"/>
            </a:avLst>
          </a:prstGeom>
          <a:solidFill>
            <a:schemeClr val="bg1">
              <a:lumMod val="95000"/>
            </a:schemeClr>
          </a:solidFill>
          <a:ln w="9525" algn="ctr">
            <a:solidFill>
              <a:schemeClr val="accent3">
                <a:lumMod val="50000"/>
              </a:schemeClr>
            </a:solidFill>
            <a:round/>
            <a:headEnd/>
            <a:tailEnd/>
          </a:ln>
        </p:spPr>
        <p:txBody>
          <a:bodyPr/>
          <a:lstStyle>
            <a:lvl1pPr>
              <a:defRPr sz="1000">
                <a:solidFill>
                  <a:schemeClr val="tx1"/>
                </a:solidFill>
                <a:latin typeface="FrutigerNext LT Regular" panose="020B0803040504020204" pitchFamily="34" charset="0"/>
                <a:ea typeface="宋体" panose="02010600030101010101" pitchFamily="2" charset="-122"/>
              </a:defRPr>
            </a:lvl1pPr>
            <a:lvl2pPr marL="742950" indent="-285750">
              <a:defRPr sz="1000">
                <a:solidFill>
                  <a:schemeClr val="tx1"/>
                </a:solidFill>
                <a:latin typeface="FrutigerNext LT Regular" panose="020B0803040504020204" pitchFamily="34" charset="0"/>
                <a:ea typeface="宋体" panose="02010600030101010101" pitchFamily="2" charset="-122"/>
              </a:defRPr>
            </a:lvl2pPr>
            <a:lvl3pPr marL="1143000" indent="-228600">
              <a:defRPr sz="1000">
                <a:solidFill>
                  <a:schemeClr val="tx1"/>
                </a:solidFill>
                <a:latin typeface="FrutigerNext LT Regular" panose="020B0803040504020204" pitchFamily="34" charset="0"/>
                <a:ea typeface="宋体" panose="02010600030101010101" pitchFamily="2" charset="-122"/>
              </a:defRPr>
            </a:lvl3pPr>
            <a:lvl4pPr marL="1600200" indent="-228600">
              <a:defRPr sz="1000">
                <a:solidFill>
                  <a:schemeClr val="tx1"/>
                </a:solidFill>
                <a:latin typeface="FrutigerNext LT Regular" panose="020B0803040504020204" pitchFamily="34" charset="0"/>
                <a:ea typeface="宋体" panose="02010600030101010101" pitchFamily="2" charset="-122"/>
              </a:defRPr>
            </a:lvl4pPr>
            <a:lvl5pPr marL="2057400" indent="-228600">
              <a:defRPr sz="1000">
                <a:solidFill>
                  <a:schemeClr val="tx1"/>
                </a:solidFill>
                <a:latin typeface="FrutigerNext LT Regular" panose="020B0803040504020204" pitchFamily="34" charset="0"/>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FrutigerNext LT Regular" panose="020B0803040504020204" pitchFamily="34" charset="0"/>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FrutigerNext LT Regular" panose="020B0803040504020204" pitchFamily="34" charset="0"/>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FrutigerNext LT Regular" panose="020B0803040504020204" pitchFamily="34" charset="0"/>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FrutigerNext LT Regular" panose="020B0803040504020204" pitchFamily="34" charset="0"/>
                <a:ea typeface="宋体" panose="02010600030101010101" pitchFamily="2" charset="-122"/>
              </a:defRPr>
            </a:lvl9pPr>
          </a:lstStyle>
          <a:p>
            <a:pPr fontAlgn="t">
              <a:defRPr/>
            </a:pPr>
            <a:r>
              <a:rPr lang="zh-CN" altLang="en-US" dirty="0">
                <a:latin typeface="+mn-lt"/>
                <a:ea typeface="+mn-ea"/>
              </a:rPr>
              <a:t>显示对象上</a:t>
            </a:r>
            <a:r>
              <a:rPr lang="en-US" altLang="zh-CN" dirty="0">
                <a:latin typeface="+mn-lt"/>
                <a:ea typeface="+mn-ea"/>
              </a:rPr>
              <a:t>CPU</a:t>
            </a:r>
            <a:r>
              <a:rPr lang="zh-CN" altLang="en-US" dirty="0">
                <a:latin typeface="+mn-lt"/>
                <a:ea typeface="+mn-ea"/>
              </a:rPr>
              <a:t>和内存的忙时数据以及根据忙时数据进行的线性预测。</a:t>
            </a:r>
          </a:p>
        </p:txBody>
      </p:sp>
    </p:spTree>
    <p:extLst>
      <p:ext uri="{BB962C8B-B14F-4D97-AF65-F5344CB8AC3E}">
        <p14:creationId xmlns:p14="http://schemas.microsoft.com/office/powerpoint/2010/main" val="325994642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标题 1"/>
          <p:cNvSpPr>
            <a:spLocks noGrp="1"/>
          </p:cNvSpPr>
          <p:nvPr>
            <p:ph type="title"/>
          </p:nvPr>
        </p:nvSpPr>
        <p:spPr/>
        <p:txBody>
          <a:bodyPr/>
          <a:lstStyle/>
          <a:p>
            <a:r>
              <a:rPr lang="zh-CN" altLang="en-US" smtClean="0"/>
              <a:t>健康度 </a:t>
            </a:r>
            <a:r>
              <a:rPr lang="en-US" altLang="zh-CN" smtClean="0"/>
              <a:t>(7/10)</a:t>
            </a:r>
            <a:endParaRPr lang="zh-CN" altLang="en-US" dirty="0" smtClean="0"/>
          </a:p>
        </p:txBody>
      </p:sp>
      <p:sp>
        <p:nvSpPr>
          <p:cNvPr id="9" name="文本占位符 8"/>
          <p:cNvSpPr>
            <a:spLocks noGrp="1"/>
          </p:cNvSpPr>
          <p:nvPr>
            <p:ph type="body" sz="quarter" idx="10"/>
          </p:nvPr>
        </p:nvSpPr>
        <p:spPr>
          <a:xfrm>
            <a:off x="755650" y="4854575"/>
            <a:ext cx="7920037" cy="1382713"/>
          </a:xfrm>
        </p:spPr>
        <p:txBody>
          <a:bodyPr/>
          <a:lstStyle/>
          <a:p>
            <a:r>
              <a:rPr lang="zh-CN" altLang="en-US" sz="1600" dirty="0"/>
              <a:t>风险评分 </a:t>
            </a:r>
            <a:r>
              <a:rPr lang="en-US" altLang="zh-CN" sz="1600" dirty="0"/>
              <a:t>- </a:t>
            </a:r>
            <a:r>
              <a:rPr lang="zh-CN" altLang="en-US" sz="1600" dirty="0"/>
              <a:t>压力</a:t>
            </a:r>
          </a:p>
          <a:p>
            <a:pPr lvl="1"/>
            <a:r>
              <a:rPr lang="zh-CN" altLang="en-US" sz="1400" dirty="0"/>
              <a:t>压力评分是对</a:t>
            </a:r>
            <a:r>
              <a:rPr lang="en-US" altLang="zh-CN" sz="1400" dirty="0"/>
              <a:t>CPU</a:t>
            </a:r>
            <a:r>
              <a:rPr lang="zh-CN" altLang="en-US" sz="1400" dirty="0"/>
              <a:t>、内存、磁盘</a:t>
            </a:r>
            <a:r>
              <a:rPr lang="en-US" altLang="zh-CN" sz="1400" dirty="0"/>
              <a:t>I/O</a:t>
            </a:r>
            <a:r>
              <a:rPr lang="zh-CN" altLang="en-US" sz="1400" dirty="0"/>
              <a:t>流入流速、磁盘</a:t>
            </a:r>
            <a:r>
              <a:rPr lang="en-US" altLang="zh-CN" sz="1400" dirty="0"/>
              <a:t>I/O</a:t>
            </a:r>
            <a:r>
              <a:rPr lang="zh-CN" altLang="en-US" sz="1400" dirty="0"/>
              <a:t>流出流速、网络</a:t>
            </a:r>
            <a:r>
              <a:rPr lang="en-US" altLang="zh-CN" sz="1400" dirty="0"/>
              <a:t>I/O</a:t>
            </a:r>
            <a:r>
              <a:rPr lang="zh-CN" altLang="en-US" sz="1400" dirty="0"/>
              <a:t>流入流速或网络</a:t>
            </a:r>
            <a:r>
              <a:rPr lang="en-US" altLang="zh-CN" sz="1400" dirty="0"/>
              <a:t>I/O</a:t>
            </a:r>
            <a:r>
              <a:rPr lang="zh-CN" altLang="en-US" sz="1400" dirty="0"/>
              <a:t>流出流速等指标进行负载情况分析，设置压力阈值，计算超过压力阈值的面积占总压力面积的百分比。</a:t>
            </a:r>
            <a:endParaRPr lang="en-US" sz="1400" dirty="0"/>
          </a:p>
        </p:txBody>
      </p:sp>
      <p:pic>
        <p:nvPicPr>
          <p:cNvPr id="7168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650" y="1376363"/>
            <a:ext cx="7848600" cy="3478212"/>
          </a:xfrm>
          <a:prstGeom prst="rect">
            <a:avLst/>
          </a:prstGeom>
          <a:noFill/>
          <a:ln w="9525" algn="ctr">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16" name="圆角矩形标注 13"/>
          <p:cNvSpPr>
            <a:spLocks noChangeArrowheads="1"/>
          </p:cNvSpPr>
          <p:nvPr/>
        </p:nvSpPr>
        <p:spPr bwMode="auto">
          <a:xfrm>
            <a:off x="4787900" y="2190751"/>
            <a:ext cx="1386656" cy="503237"/>
          </a:xfrm>
          <a:prstGeom prst="wedgeRoundRectCallout">
            <a:avLst>
              <a:gd name="adj1" fmla="val -83667"/>
              <a:gd name="adj2" fmla="val -18824"/>
              <a:gd name="adj3" fmla="val 16667"/>
            </a:avLst>
          </a:prstGeom>
          <a:solidFill>
            <a:schemeClr val="bg1">
              <a:lumMod val="95000"/>
            </a:schemeClr>
          </a:solidFill>
          <a:ln w="9525" algn="ctr">
            <a:solidFill>
              <a:schemeClr val="accent3">
                <a:lumMod val="50000"/>
              </a:schemeClr>
            </a:solidFill>
            <a:round/>
            <a:headEnd/>
            <a:tailEnd/>
          </a:ln>
        </p:spPr>
        <p:txBody>
          <a:bodyPr/>
          <a:lstStyle>
            <a:lvl1pPr>
              <a:defRPr sz="1000">
                <a:solidFill>
                  <a:schemeClr val="tx1"/>
                </a:solidFill>
                <a:latin typeface="FrutigerNext LT Regular" panose="020B0803040504020204" pitchFamily="34" charset="0"/>
                <a:ea typeface="宋体" panose="02010600030101010101" pitchFamily="2" charset="-122"/>
              </a:defRPr>
            </a:lvl1pPr>
            <a:lvl2pPr marL="742950" indent="-285750">
              <a:defRPr sz="1000">
                <a:solidFill>
                  <a:schemeClr val="tx1"/>
                </a:solidFill>
                <a:latin typeface="FrutigerNext LT Regular" panose="020B0803040504020204" pitchFamily="34" charset="0"/>
                <a:ea typeface="宋体" panose="02010600030101010101" pitchFamily="2" charset="-122"/>
              </a:defRPr>
            </a:lvl2pPr>
            <a:lvl3pPr marL="1143000" indent="-228600">
              <a:defRPr sz="1000">
                <a:solidFill>
                  <a:schemeClr val="tx1"/>
                </a:solidFill>
                <a:latin typeface="FrutigerNext LT Regular" panose="020B0803040504020204" pitchFamily="34" charset="0"/>
                <a:ea typeface="宋体" panose="02010600030101010101" pitchFamily="2" charset="-122"/>
              </a:defRPr>
            </a:lvl3pPr>
            <a:lvl4pPr marL="1600200" indent="-228600">
              <a:defRPr sz="1000">
                <a:solidFill>
                  <a:schemeClr val="tx1"/>
                </a:solidFill>
                <a:latin typeface="FrutigerNext LT Regular" panose="020B0803040504020204" pitchFamily="34" charset="0"/>
                <a:ea typeface="宋体" panose="02010600030101010101" pitchFamily="2" charset="-122"/>
              </a:defRPr>
            </a:lvl4pPr>
            <a:lvl5pPr marL="2057400" indent="-228600">
              <a:defRPr sz="1000">
                <a:solidFill>
                  <a:schemeClr val="tx1"/>
                </a:solidFill>
                <a:latin typeface="FrutigerNext LT Regular" panose="020B0803040504020204" pitchFamily="34" charset="0"/>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FrutigerNext LT Regular" panose="020B0803040504020204" pitchFamily="34" charset="0"/>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FrutigerNext LT Regular" panose="020B0803040504020204" pitchFamily="34" charset="0"/>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FrutigerNext LT Regular" panose="020B0803040504020204" pitchFamily="34" charset="0"/>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FrutigerNext LT Regular" panose="020B0803040504020204" pitchFamily="34" charset="0"/>
                <a:ea typeface="宋体" panose="02010600030101010101" pitchFamily="2" charset="-122"/>
              </a:defRPr>
            </a:lvl9pPr>
          </a:lstStyle>
          <a:p>
            <a:pPr fontAlgn="t">
              <a:defRPr/>
            </a:pPr>
            <a:r>
              <a:rPr lang="zh-CN" altLang="en-US" dirty="0">
                <a:latin typeface="+mn-ea"/>
                <a:ea typeface="+mn-ea"/>
              </a:rPr>
              <a:t>显示对象各个子指标的承受压力程度。</a:t>
            </a:r>
          </a:p>
        </p:txBody>
      </p:sp>
      <p:sp>
        <p:nvSpPr>
          <p:cNvPr id="17" name="圆角矩形标注 13"/>
          <p:cNvSpPr>
            <a:spLocks noChangeArrowheads="1"/>
          </p:cNvSpPr>
          <p:nvPr/>
        </p:nvSpPr>
        <p:spPr bwMode="auto">
          <a:xfrm>
            <a:off x="3851275" y="3846513"/>
            <a:ext cx="1386656" cy="504825"/>
          </a:xfrm>
          <a:prstGeom prst="wedgeRoundRectCallout">
            <a:avLst>
              <a:gd name="adj1" fmla="val -83667"/>
              <a:gd name="adj2" fmla="val -18824"/>
              <a:gd name="adj3" fmla="val 16667"/>
            </a:avLst>
          </a:prstGeom>
          <a:solidFill>
            <a:schemeClr val="bg1">
              <a:lumMod val="95000"/>
            </a:schemeClr>
          </a:solidFill>
          <a:ln w="9525" algn="ctr">
            <a:solidFill>
              <a:schemeClr val="accent3">
                <a:lumMod val="50000"/>
              </a:schemeClr>
            </a:solidFill>
            <a:round/>
            <a:headEnd/>
            <a:tailEnd/>
          </a:ln>
        </p:spPr>
        <p:txBody>
          <a:bodyPr/>
          <a:lstStyle>
            <a:lvl1pPr>
              <a:defRPr sz="1000">
                <a:solidFill>
                  <a:schemeClr val="tx1"/>
                </a:solidFill>
                <a:latin typeface="FrutigerNext LT Regular" panose="020B0803040504020204" pitchFamily="34" charset="0"/>
                <a:ea typeface="宋体" panose="02010600030101010101" pitchFamily="2" charset="-122"/>
              </a:defRPr>
            </a:lvl1pPr>
            <a:lvl2pPr marL="742950" indent="-285750">
              <a:defRPr sz="1000">
                <a:solidFill>
                  <a:schemeClr val="tx1"/>
                </a:solidFill>
                <a:latin typeface="FrutigerNext LT Regular" panose="020B0803040504020204" pitchFamily="34" charset="0"/>
                <a:ea typeface="宋体" panose="02010600030101010101" pitchFamily="2" charset="-122"/>
              </a:defRPr>
            </a:lvl2pPr>
            <a:lvl3pPr marL="1143000" indent="-228600">
              <a:defRPr sz="1000">
                <a:solidFill>
                  <a:schemeClr val="tx1"/>
                </a:solidFill>
                <a:latin typeface="FrutigerNext LT Regular" panose="020B0803040504020204" pitchFamily="34" charset="0"/>
                <a:ea typeface="宋体" panose="02010600030101010101" pitchFamily="2" charset="-122"/>
              </a:defRPr>
            </a:lvl3pPr>
            <a:lvl4pPr marL="1600200" indent="-228600">
              <a:defRPr sz="1000">
                <a:solidFill>
                  <a:schemeClr val="tx1"/>
                </a:solidFill>
                <a:latin typeface="FrutigerNext LT Regular" panose="020B0803040504020204" pitchFamily="34" charset="0"/>
                <a:ea typeface="宋体" panose="02010600030101010101" pitchFamily="2" charset="-122"/>
              </a:defRPr>
            </a:lvl4pPr>
            <a:lvl5pPr marL="2057400" indent="-228600">
              <a:defRPr sz="1000">
                <a:solidFill>
                  <a:schemeClr val="tx1"/>
                </a:solidFill>
                <a:latin typeface="FrutigerNext LT Regular" panose="020B0803040504020204" pitchFamily="34" charset="0"/>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FrutigerNext LT Regular" panose="020B0803040504020204" pitchFamily="34" charset="0"/>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FrutigerNext LT Regular" panose="020B0803040504020204" pitchFamily="34" charset="0"/>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FrutigerNext LT Regular" panose="020B0803040504020204" pitchFamily="34" charset="0"/>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FrutigerNext LT Regular" panose="020B0803040504020204" pitchFamily="34" charset="0"/>
                <a:ea typeface="宋体" panose="02010600030101010101" pitchFamily="2" charset="-122"/>
              </a:defRPr>
            </a:lvl9pPr>
          </a:lstStyle>
          <a:p>
            <a:pPr fontAlgn="t">
              <a:defRPr/>
            </a:pPr>
            <a:r>
              <a:rPr lang="zh-CN" altLang="en-US" dirty="0">
                <a:latin typeface="+mn-ea"/>
                <a:ea typeface="+mn-ea"/>
              </a:rPr>
              <a:t>显示对象最近一周各个时间段的压力情况。</a:t>
            </a:r>
          </a:p>
        </p:txBody>
      </p:sp>
    </p:spTree>
    <p:extLst>
      <p:ext uri="{BB962C8B-B14F-4D97-AF65-F5344CB8AC3E}">
        <p14:creationId xmlns:p14="http://schemas.microsoft.com/office/powerpoint/2010/main" val="13700759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标题 1"/>
          <p:cNvSpPr>
            <a:spLocks noGrp="1"/>
          </p:cNvSpPr>
          <p:nvPr>
            <p:ph type="title"/>
          </p:nvPr>
        </p:nvSpPr>
        <p:spPr/>
        <p:txBody>
          <a:bodyPr/>
          <a:lstStyle/>
          <a:p>
            <a:r>
              <a:rPr lang="zh-CN" altLang="en-US" smtClean="0"/>
              <a:t>健康度 </a:t>
            </a:r>
            <a:r>
              <a:rPr lang="en-US" altLang="zh-CN" smtClean="0"/>
              <a:t>(8/10)</a:t>
            </a:r>
            <a:endParaRPr lang="zh-CN" altLang="en-US" dirty="0" smtClean="0"/>
          </a:p>
        </p:txBody>
      </p:sp>
      <p:sp>
        <p:nvSpPr>
          <p:cNvPr id="4" name="文本占位符 3"/>
          <p:cNvSpPr>
            <a:spLocks noGrp="1"/>
          </p:cNvSpPr>
          <p:nvPr>
            <p:ph type="body" sz="quarter" idx="10"/>
          </p:nvPr>
        </p:nvSpPr>
        <p:spPr>
          <a:xfrm>
            <a:off x="768985" y="4730751"/>
            <a:ext cx="7920037" cy="1110518"/>
          </a:xfrm>
        </p:spPr>
        <p:txBody>
          <a:bodyPr/>
          <a:lstStyle/>
          <a:p>
            <a:r>
              <a:rPr lang="zh-CN" altLang="en-US" sz="1600" dirty="0"/>
              <a:t>效率评分 </a:t>
            </a:r>
            <a:r>
              <a:rPr lang="en-US" altLang="zh-CN" sz="1600" dirty="0"/>
              <a:t>- </a:t>
            </a:r>
            <a:r>
              <a:rPr lang="zh-CN" altLang="en-US" sz="1600" dirty="0"/>
              <a:t>密度</a:t>
            </a:r>
          </a:p>
          <a:p>
            <a:pPr lvl="1"/>
            <a:r>
              <a:rPr lang="zh-CN" altLang="en-US" sz="1400" dirty="0"/>
              <a:t>密度评分是针对集群和主机部署虚拟机的最佳密度，提示当前集群或主机的虚拟机部署情况并给出最优的虚拟机部署密度，最大限度的合理利用</a:t>
            </a:r>
            <a:r>
              <a:rPr lang="zh-CN" altLang="en-US" sz="1400" dirty="0" smtClean="0"/>
              <a:t>资源。</a:t>
            </a:r>
          </a:p>
        </p:txBody>
      </p:sp>
      <p:pic>
        <p:nvPicPr>
          <p:cNvPr id="208899" name="Picture 2"/>
          <p:cNvPicPr>
            <a:picLocks noChangeAspect="1" noChangeArrowheads="1"/>
          </p:cNvPicPr>
          <p:nvPr/>
        </p:nvPicPr>
        <p:blipFill>
          <a:blip r:embed="rId3"/>
          <a:srcRect/>
          <a:stretch>
            <a:fillRect/>
          </a:stretch>
        </p:blipFill>
        <p:spPr bwMode="auto">
          <a:xfrm>
            <a:off x="760413" y="1376363"/>
            <a:ext cx="7843837" cy="3354387"/>
          </a:xfrm>
          <a:prstGeom prst="rect">
            <a:avLst/>
          </a:prstGeom>
          <a:noFill/>
          <a:ln w="9525" algn="ctr">
            <a:solidFill>
              <a:schemeClr val="accent3">
                <a:lumMod val="50000"/>
              </a:schemeClr>
            </a:solidFill>
            <a:miter lim="800000"/>
            <a:headEnd/>
            <a:tailEnd/>
          </a:ln>
          <a:extLst/>
        </p:spPr>
      </p:pic>
      <p:sp>
        <p:nvSpPr>
          <p:cNvPr id="72708" name="圆角矩形 3"/>
          <p:cNvSpPr>
            <a:spLocks noChangeArrowheads="1"/>
          </p:cNvSpPr>
          <p:nvPr/>
        </p:nvSpPr>
        <p:spPr bwMode="auto">
          <a:xfrm>
            <a:off x="747462" y="3212976"/>
            <a:ext cx="4606124" cy="1295400"/>
          </a:xfrm>
          <a:prstGeom prst="roundRect">
            <a:avLst>
              <a:gd name="adj" fmla="val 16667"/>
            </a:avLst>
          </a:prstGeom>
          <a:noFill/>
          <a:ln w="12700" algn="ctr">
            <a:solidFill>
              <a:srgbClr val="C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1000">
                <a:solidFill>
                  <a:schemeClr val="tx1"/>
                </a:solidFill>
                <a:latin typeface="FrutigerNext LT Regular" panose="020B0503040504020204" pitchFamily="34" charset="0"/>
                <a:ea typeface="宋体" panose="02010600030101010101" pitchFamily="2" charset="-122"/>
              </a:defRPr>
            </a:lvl1pPr>
            <a:lvl2pPr marL="742950" indent="-285750" eaLnBrk="0" hangingPunct="0">
              <a:defRPr sz="1000">
                <a:solidFill>
                  <a:schemeClr val="tx1"/>
                </a:solidFill>
                <a:latin typeface="FrutigerNext LT Regular" panose="020B0503040504020204" pitchFamily="34" charset="0"/>
                <a:ea typeface="宋体" panose="02010600030101010101" pitchFamily="2" charset="-122"/>
              </a:defRPr>
            </a:lvl2pPr>
            <a:lvl3pPr marL="1143000" indent="-228600" eaLnBrk="0" hangingPunct="0">
              <a:defRPr sz="1000">
                <a:solidFill>
                  <a:schemeClr val="tx1"/>
                </a:solidFill>
                <a:latin typeface="FrutigerNext LT Regular" panose="020B0503040504020204" pitchFamily="34" charset="0"/>
                <a:ea typeface="宋体" panose="02010600030101010101" pitchFamily="2" charset="-122"/>
              </a:defRPr>
            </a:lvl3pPr>
            <a:lvl4pPr marL="1600200" indent="-228600" eaLnBrk="0" hangingPunct="0">
              <a:defRPr sz="1000">
                <a:solidFill>
                  <a:schemeClr val="tx1"/>
                </a:solidFill>
                <a:latin typeface="FrutigerNext LT Regular" panose="020B0503040504020204" pitchFamily="34" charset="0"/>
                <a:ea typeface="宋体" panose="02010600030101010101" pitchFamily="2" charset="-122"/>
              </a:defRPr>
            </a:lvl4pPr>
            <a:lvl5pPr marL="2057400" indent="-228600" eaLnBrk="0" hangingPunct="0">
              <a:defRPr sz="1000">
                <a:solidFill>
                  <a:schemeClr val="tx1"/>
                </a:solidFill>
                <a:latin typeface="FrutigerNext LT Regular" panose="020B0503040504020204" pitchFamily="34" charset="0"/>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FrutigerNext LT Regular" panose="020B0503040504020204" pitchFamily="34" charset="0"/>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FrutigerNext LT Regular" panose="020B0503040504020204" pitchFamily="34" charset="0"/>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FrutigerNext LT Regular" panose="020B0503040504020204" pitchFamily="34" charset="0"/>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FrutigerNext LT Regular" panose="020B0503040504020204" pitchFamily="34" charset="0"/>
                <a:ea typeface="宋体" panose="02010600030101010101" pitchFamily="2" charset="-122"/>
              </a:defRPr>
            </a:lvl9pPr>
          </a:lstStyle>
          <a:p>
            <a:pPr eaLnBrk="1" fontAlgn="t" hangingPunct="1"/>
            <a:endParaRPr lang="zh-CN" altLang="en-US">
              <a:solidFill>
                <a:srgbClr val="FF0000"/>
              </a:solidFill>
            </a:endParaRPr>
          </a:p>
        </p:txBody>
      </p:sp>
      <p:sp>
        <p:nvSpPr>
          <p:cNvPr id="208902" name="圆角矩形标注 13"/>
          <p:cNvSpPr>
            <a:spLocks noChangeArrowheads="1"/>
          </p:cNvSpPr>
          <p:nvPr/>
        </p:nvSpPr>
        <p:spPr bwMode="auto">
          <a:xfrm>
            <a:off x="5724128" y="3549231"/>
            <a:ext cx="1482015" cy="622889"/>
          </a:xfrm>
          <a:prstGeom prst="wedgeRoundRectCallout">
            <a:avLst>
              <a:gd name="adj1" fmla="val -86078"/>
              <a:gd name="adj2" fmla="val 28142"/>
              <a:gd name="adj3" fmla="val 16667"/>
            </a:avLst>
          </a:prstGeom>
          <a:solidFill>
            <a:schemeClr val="bg1">
              <a:lumMod val="95000"/>
            </a:schemeClr>
          </a:solidFill>
          <a:ln w="9525" algn="ctr">
            <a:solidFill>
              <a:schemeClr val="tx1"/>
            </a:solidFill>
            <a:round/>
            <a:headEnd/>
            <a:tailEnd/>
          </a:ln>
        </p:spPr>
        <p:txBody>
          <a:bodyPr/>
          <a:lstStyle>
            <a:lvl1pPr>
              <a:defRPr sz="1000">
                <a:solidFill>
                  <a:schemeClr val="tx1"/>
                </a:solidFill>
                <a:latin typeface="FrutigerNext LT Regular" panose="020B0803040504020204" pitchFamily="34" charset="0"/>
                <a:ea typeface="宋体" panose="02010600030101010101" pitchFamily="2" charset="-122"/>
              </a:defRPr>
            </a:lvl1pPr>
            <a:lvl2pPr marL="742950" indent="-285750">
              <a:defRPr sz="1000">
                <a:solidFill>
                  <a:schemeClr val="tx1"/>
                </a:solidFill>
                <a:latin typeface="FrutigerNext LT Regular" panose="020B0803040504020204" pitchFamily="34" charset="0"/>
                <a:ea typeface="宋体" panose="02010600030101010101" pitchFamily="2" charset="-122"/>
              </a:defRPr>
            </a:lvl2pPr>
            <a:lvl3pPr marL="1143000" indent="-228600">
              <a:defRPr sz="1000">
                <a:solidFill>
                  <a:schemeClr val="tx1"/>
                </a:solidFill>
                <a:latin typeface="FrutigerNext LT Regular" panose="020B0803040504020204" pitchFamily="34" charset="0"/>
                <a:ea typeface="宋体" panose="02010600030101010101" pitchFamily="2" charset="-122"/>
              </a:defRPr>
            </a:lvl3pPr>
            <a:lvl4pPr marL="1600200" indent="-228600">
              <a:defRPr sz="1000">
                <a:solidFill>
                  <a:schemeClr val="tx1"/>
                </a:solidFill>
                <a:latin typeface="FrutigerNext LT Regular" panose="020B0803040504020204" pitchFamily="34" charset="0"/>
                <a:ea typeface="宋体" panose="02010600030101010101" pitchFamily="2" charset="-122"/>
              </a:defRPr>
            </a:lvl4pPr>
            <a:lvl5pPr marL="2057400" indent="-228600">
              <a:defRPr sz="1000">
                <a:solidFill>
                  <a:schemeClr val="tx1"/>
                </a:solidFill>
                <a:latin typeface="FrutigerNext LT Regular" panose="020B0803040504020204" pitchFamily="34" charset="0"/>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FrutigerNext LT Regular" panose="020B0803040504020204" pitchFamily="34" charset="0"/>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FrutigerNext LT Regular" panose="020B0803040504020204" pitchFamily="34" charset="0"/>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FrutigerNext LT Regular" panose="020B0803040504020204" pitchFamily="34" charset="0"/>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FrutigerNext LT Regular" panose="020B0803040504020204" pitchFamily="34" charset="0"/>
                <a:ea typeface="宋体" panose="02010600030101010101" pitchFamily="2" charset="-122"/>
              </a:defRPr>
            </a:lvl9pPr>
          </a:lstStyle>
          <a:p>
            <a:pPr fontAlgn="t">
              <a:defRPr/>
            </a:pPr>
            <a:r>
              <a:rPr lang="zh-CN" altLang="en-US" dirty="0">
                <a:latin typeface="+mn-ea"/>
                <a:ea typeface="+mn-ea"/>
              </a:rPr>
              <a:t>显示对象最近一段时间部署虚拟机的最新密度和最优密度曲线。</a:t>
            </a:r>
          </a:p>
        </p:txBody>
      </p:sp>
    </p:spTree>
    <p:extLst>
      <p:ext uri="{BB962C8B-B14F-4D97-AF65-F5344CB8AC3E}">
        <p14:creationId xmlns:p14="http://schemas.microsoft.com/office/powerpoint/2010/main" val="33457299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标题 1"/>
          <p:cNvSpPr>
            <a:spLocks noGrp="1"/>
          </p:cNvSpPr>
          <p:nvPr>
            <p:ph type="title"/>
          </p:nvPr>
        </p:nvSpPr>
        <p:spPr/>
        <p:txBody>
          <a:bodyPr/>
          <a:lstStyle/>
          <a:p>
            <a:r>
              <a:rPr lang="zh-CN" altLang="en-US" smtClean="0"/>
              <a:t>健康度 </a:t>
            </a:r>
            <a:r>
              <a:rPr lang="en-US" altLang="zh-CN" smtClean="0"/>
              <a:t>(9/10)</a:t>
            </a:r>
            <a:endParaRPr lang="zh-CN" altLang="en-US" dirty="0" smtClean="0"/>
          </a:p>
        </p:txBody>
      </p:sp>
      <p:sp>
        <p:nvSpPr>
          <p:cNvPr id="4" name="文本占位符 3"/>
          <p:cNvSpPr>
            <a:spLocks noGrp="1"/>
          </p:cNvSpPr>
          <p:nvPr>
            <p:ph type="body" sz="quarter" idx="10"/>
          </p:nvPr>
        </p:nvSpPr>
        <p:spPr>
          <a:xfrm>
            <a:off x="762000" y="5017659"/>
            <a:ext cx="7920037" cy="936513"/>
          </a:xfrm>
        </p:spPr>
        <p:txBody>
          <a:bodyPr/>
          <a:lstStyle/>
          <a:p>
            <a:r>
              <a:rPr lang="zh-CN" altLang="en-US" sz="1600" dirty="0"/>
              <a:t>效率评分 </a:t>
            </a:r>
            <a:r>
              <a:rPr lang="en-US" altLang="zh-CN" sz="1600" dirty="0"/>
              <a:t>– </a:t>
            </a:r>
            <a:r>
              <a:rPr lang="zh-CN" altLang="en-US" sz="1600" dirty="0"/>
              <a:t>虚拟机使用情况</a:t>
            </a:r>
          </a:p>
          <a:p>
            <a:pPr lvl="1"/>
            <a:r>
              <a:rPr lang="zh-CN" altLang="en-US" sz="1400" dirty="0"/>
              <a:t>虚拟机使用情况评分显示最近一个周期虚拟机的运行情况</a:t>
            </a:r>
            <a:r>
              <a:rPr lang="zh-CN" altLang="en-US" sz="1400" dirty="0" smtClean="0"/>
              <a:t>。</a:t>
            </a:r>
            <a:endParaRPr lang="zh-CN" altLang="en-US" sz="1400" dirty="0"/>
          </a:p>
        </p:txBody>
      </p:sp>
      <p:pic>
        <p:nvPicPr>
          <p:cNvPr id="210947" name="Picture 2"/>
          <p:cNvPicPr>
            <a:picLocks noChangeAspect="1" noChangeArrowheads="1"/>
          </p:cNvPicPr>
          <p:nvPr/>
        </p:nvPicPr>
        <p:blipFill>
          <a:blip r:embed="rId3"/>
          <a:srcRect/>
          <a:stretch>
            <a:fillRect/>
          </a:stretch>
        </p:blipFill>
        <p:spPr bwMode="auto">
          <a:xfrm>
            <a:off x="762000" y="1376363"/>
            <a:ext cx="7842250" cy="3644900"/>
          </a:xfrm>
          <a:prstGeom prst="rect">
            <a:avLst/>
          </a:prstGeom>
          <a:noFill/>
          <a:ln w="9525" algn="ctr">
            <a:solidFill>
              <a:schemeClr val="accent3">
                <a:lumMod val="50000"/>
              </a:schemeClr>
            </a:solidFill>
            <a:miter lim="800000"/>
            <a:headEnd/>
            <a:tailEnd/>
          </a:ln>
          <a:extLst/>
        </p:spPr>
      </p:pic>
      <p:sp>
        <p:nvSpPr>
          <p:cNvPr id="73732" name="圆角矩形 4"/>
          <p:cNvSpPr>
            <a:spLocks noChangeArrowheads="1"/>
          </p:cNvSpPr>
          <p:nvPr/>
        </p:nvSpPr>
        <p:spPr bwMode="auto">
          <a:xfrm>
            <a:off x="901699" y="2881313"/>
            <a:ext cx="3834201" cy="1835150"/>
          </a:xfrm>
          <a:prstGeom prst="roundRect">
            <a:avLst>
              <a:gd name="adj" fmla="val 16667"/>
            </a:avLst>
          </a:prstGeom>
          <a:noFill/>
          <a:ln w="12700" algn="ctr">
            <a:solidFill>
              <a:srgbClr val="C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1000">
                <a:solidFill>
                  <a:schemeClr val="tx1"/>
                </a:solidFill>
                <a:latin typeface="FrutigerNext LT Regular" panose="020B0503040504020204" pitchFamily="34" charset="0"/>
                <a:ea typeface="宋体" panose="02010600030101010101" pitchFamily="2" charset="-122"/>
              </a:defRPr>
            </a:lvl1pPr>
            <a:lvl2pPr marL="742950" indent="-285750" eaLnBrk="0" hangingPunct="0">
              <a:defRPr sz="1000">
                <a:solidFill>
                  <a:schemeClr val="tx1"/>
                </a:solidFill>
                <a:latin typeface="FrutigerNext LT Regular" panose="020B0503040504020204" pitchFamily="34" charset="0"/>
                <a:ea typeface="宋体" panose="02010600030101010101" pitchFamily="2" charset="-122"/>
              </a:defRPr>
            </a:lvl2pPr>
            <a:lvl3pPr marL="1143000" indent="-228600" eaLnBrk="0" hangingPunct="0">
              <a:defRPr sz="1000">
                <a:solidFill>
                  <a:schemeClr val="tx1"/>
                </a:solidFill>
                <a:latin typeface="FrutigerNext LT Regular" panose="020B0503040504020204" pitchFamily="34" charset="0"/>
                <a:ea typeface="宋体" panose="02010600030101010101" pitchFamily="2" charset="-122"/>
              </a:defRPr>
            </a:lvl3pPr>
            <a:lvl4pPr marL="1600200" indent="-228600" eaLnBrk="0" hangingPunct="0">
              <a:defRPr sz="1000">
                <a:solidFill>
                  <a:schemeClr val="tx1"/>
                </a:solidFill>
                <a:latin typeface="FrutigerNext LT Regular" panose="020B0503040504020204" pitchFamily="34" charset="0"/>
                <a:ea typeface="宋体" panose="02010600030101010101" pitchFamily="2" charset="-122"/>
              </a:defRPr>
            </a:lvl4pPr>
            <a:lvl5pPr marL="2057400" indent="-228600" eaLnBrk="0" hangingPunct="0">
              <a:defRPr sz="1000">
                <a:solidFill>
                  <a:schemeClr val="tx1"/>
                </a:solidFill>
                <a:latin typeface="FrutigerNext LT Regular" panose="020B0503040504020204" pitchFamily="34" charset="0"/>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FrutigerNext LT Regular" panose="020B0503040504020204" pitchFamily="34" charset="0"/>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FrutigerNext LT Regular" panose="020B0503040504020204" pitchFamily="34" charset="0"/>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FrutigerNext LT Regular" panose="020B0503040504020204" pitchFamily="34" charset="0"/>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FrutigerNext LT Regular" panose="020B0503040504020204" pitchFamily="34" charset="0"/>
                <a:ea typeface="宋体" panose="02010600030101010101" pitchFamily="2" charset="-122"/>
              </a:defRPr>
            </a:lvl9pPr>
          </a:lstStyle>
          <a:p>
            <a:pPr eaLnBrk="1" fontAlgn="t" hangingPunct="1"/>
            <a:endParaRPr lang="zh-CN" altLang="en-US">
              <a:solidFill>
                <a:srgbClr val="FF0000"/>
              </a:solidFill>
            </a:endParaRPr>
          </a:p>
        </p:txBody>
      </p:sp>
    </p:spTree>
    <p:extLst>
      <p:ext uri="{BB962C8B-B14F-4D97-AF65-F5344CB8AC3E}">
        <p14:creationId xmlns:p14="http://schemas.microsoft.com/office/powerpoint/2010/main" val="24490716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标题 1"/>
          <p:cNvSpPr>
            <a:spLocks noGrp="1"/>
          </p:cNvSpPr>
          <p:nvPr>
            <p:ph type="title"/>
          </p:nvPr>
        </p:nvSpPr>
        <p:spPr/>
        <p:txBody>
          <a:bodyPr/>
          <a:lstStyle/>
          <a:p>
            <a:r>
              <a:rPr lang="zh-CN" altLang="en-US" dirty="0" smtClean="0"/>
              <a:t>健康度 </a:t>
            </a:r>
            <a:r>
              <a:rPr lang="en-US" altLang="zh-CN" dirty="0" smtClean="0"/>
              <a:t>(10/10)</a:t>
            </a:r>
            <a:endParaRPr lang="zh-CN" altLang="en-US" dirty="0" smtClean="0"/>
          </a:p>
        </p:txBody>
      </p:sp>
      <p:sp>
        <p:nvSpPr>
          <p:cNvPr id="6" name="文本占位符 5"/>
          <p:cNvSpPr>
            <a:spLocks noGrp="1"/>
          </p:cNvSpPr>
          <p:nvPr>
            <p:ph type="body" sz="quarter" idx="10"/>
          </p:nvPr>
        </p:nvSpPr>
        <p:spPr>
          <a:xfrm>
            <a:off x="755650" y="4948238"/>
            <a:ext cx="7920037" cy="1197960"/>
          </a:xfrm>
        </p:spPr>
        <p:txBody>
          <a:bodyPr/>
          <a:lstStyle/>
          <a:p>
            <a:r>
              <a:rPr lang="zh-CN" altLang="en-US" sz="1600" dirty="0"/>
              <a:t>效率评分 </a:t>
            </a:r>
            <a:r>
              <a:rPr lang="en-US" altLang="zh-CN" sz="1600" dirty="0"/>
              <a:t>– </a:t>
            </a:r>
            <a:r>
              <a:rPr lang="zh-CN" altLang="en-US" sz="1600" dirty="0"/>
              <a:t>低载分布</a:t>
            </a:r>
          </a:p>
          <a:p>
            <a:pPr lvl="1"/>
            <a:r>
              <a:rPr lang="zh-CN" altLang="en-US" sz="1400" dirty="0"/>
              <a:t>低载分布是针对</a:t>
            </a:r>
            <a:r>
              <a:rPr lang="en-US" altLang="zh-CN" sz="1400" dirty="0"/>
              <a:t>CPU</a:t>
            </a:r>
            <a:r>
              <a:rPr lang="zh-CN" altLang="en-US" sz="1400" dirty="0"/>
              <a:t>、内存等指标进行低载情况分析，设置低载阈值，计算低于低载阈值的面积占总低载面积的百分比，低载过高说明资源利用不充分，效率不高。</a:t>
            </a:r>
          </a:p>
          <a:p>
            <a:endParaRPr lang="en-US" sz="1600" dirty="0"/>
          </a:p>
        </p:txBody>
      </p:sp>
      <p:pic>
        <p:nvPicPr>
          <p:cNvPr id="212995" name="Picture 2"/>
          <p:cNvPicPr>
            <a:picLocks noChangeAspect="1" noChangeArrowheads="1"/>
          </p:cNvPicPr>
          <p:nvPr/>
        </p:nvPicPr>
        <p:blipFill>
          <a:blip r:embed="rId3"/>
          <a:srcRect/>
          <a:stretch>
            <a:fillRect/>
          </a:stretch>
        </p:blipFill>
        <p:spPr bwMode="auto">
          <a:xfrm>
            <a:off x="755650" y="1376363"/>
            <a:ext cx="7854950" cy="3571875"/>
          </a:xfrm>
          <a:prstGeom prst="rect">
            <a:avLst/>
          </a:prstGeom>
          <a:noFill/>
          <a:ln w="9525" algn="ctr">
            <a:solidFill>
              <a:schemeClr val="accent3">
                <a:lumMod val="50000"/>
              </a:schemeClr>
            </a:solidFill>
            <a:miter lim="800000"/>
            <a:headEnd/>
            <a:tailEnd/>
          </a:ln>
          <a:extLst/>
        </p:spPr>
      </p:pic>
      <p:sp>
        <p:nvSpPr>
          <p:cNvPr id="212997" name="圆角矩形标注 13"/>
          <p:cNvSpPr>
            <a:spLocks noChangeArrowheads="1"/>
          </p:cNvSpPr>
          <p:nvPr/>
        </p:nvSpPr>
        <p:spPr bwMode="auto">
          <a:xfrm>
            <a:off x="4787901" y="2492375"/>
            <a:ext cx="1368276" cy="576585"/>
          </a:xfrm>
          <a:prstGeom prst="wedgeRoundRectCallout">
            <a:avLst>
              <a:gd name="adj1" fmla="val -83667"/>
              <a:gd name="adj2" fmla="val -18824"/>
              <a:gd name="adj3" fmla="val 16667"/>
            </a:avLst>
          </a:prstGeom>
          <a:solidFill>
            <a:schemeClr val="bg1">
              <a:lumMod val="95000"/>
            </a:schemeClr>
          </a:solidFill>
          <a:ln w="9525" algn="ctr">
            <a:solidFill>
              <a:schemeClr val="accent3">
                <a:lumMod val="50000"/>
              </a:schemeClr>
            </a:solidFill>
            <a:round/>
            <a:headEnd/>
            <a:tailEnd/>
          </a:ln>
        </p:spPr>
        <p:txBody>
          <a:bodyPr/>
          <a:lstStyle>
            <a:lvl1pPr>
              <a:defRPr sz="1000">
                <a:solidFill>
                  <a:schemeClr val="tx1"/>
                </a:solidFill>
                <a:latin typeface="FrutigerNext LT Regular" panose="020B0803040504020204" pitchFamily="34" charset="0"/>
                <a:ea typeface="宋体" panose="02010600030101010101" pitchFamily="2" charset="-122"/>
              </a:defRPr>
            </a:lvl1pPr>
            <a:lvl2pPr marL="742950" indent="-285750">
              <a:defRPr sz="1000">
                <a:solidFill>
                  <a:schemeClr val="tx1"/>
                </a:solidFill>
                <a:latin typeface="FrutigerNext LT Regular" panose="020B0803040504020204" pitchFamily="34" charset="0"/>
                <a:ea typeface="宋体" panose="02010600030101010101" pitchFamily="2" charset="-122"/>
              </a:defRPr>
            </a:lvl2pPr>
            <a:lvl3pPr marL="1143000" indent="-228600">
              <a:defRPr sz="1000">
                <a:solidFill>
                  <a:schemeClr val="tx1"/>
                </a:solidFill>
                <a:latin typeface="FrutigerNext LT Regular" panose="020B0803040504020204" pitchFamily="34" charset="0"/>
                <a:ea typeface="宋体" panose="02010600030101010101" pitchFamily="2" charset="-122"/>
              </a:defRPr>
            </a:lvl3pPr>
            <a:lvl4pPr marL="1600200" indent="-228600">
              <a:defRPr sz="1000">
                <a:solidFill>
                  <a:schemeClr val="tx1"/>
                </a:solidFill>
                <a:latin typeface="FrutigerNext LT Regular" panose="020B0803040504020204" pitchFamily="34" charset="0"/>
                <a:ea typeface="宋体" panose="02010600030101010101" pitchFamily="2" charset="-122"/>
              </a:defRPr>
            </a:lvl4pPr>
            <a:lvl5pPr marL="2057400" indent="-228600">
              <a:defRPr sz="1000">
                <a:solidFill>
                  <a:schemeClr val="tx1"/>
                </a:solidFill>
                <a:latin typeface="FrutigerNext LT Regular" panose="020B0803040504020204" pitchFamily="34" charset="0"/>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FrutigerNext LT Regular" panose="020B0803040504020204" pitchFamily="34" charset="0"/>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FrutigerNext LT Regular" panose="020B0803040504020204" pitchFamily="34" charset="0"/>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FrutigerNext LT Regular" panose="020B0803040504020204" pitchFamily="34" charset="0"/>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FrutigerNext LT Regular" panose="020B0803040504020204" pitchFamily="34" charset="0"/>
                <a:ea typeface="宋体" panose="02010600030101010101" pitchFamily="2" charset="-122"/>
              </a:defRPr>
            </a:lvl9pPr>
          </a:lstStyle>
          <a:p>
            <a:pPr fontAlgn="t">
              <a:defRPr/>
            </a:pPr>
            <a:r>
              <a:rPr lang="zh-CN" altLang="en-US" dirty="0">
                <a:latin typeface="+mn-ea"/>
                <a:ea typeface="+mn-ea"/>
              </a:rPr>
              <a:t>显示最近一个周期对象的</a:t>
            </a:r>
            <a:r>
              <a:rPr lang="en-US" altLang="zh-CN" dirty="0">
                <a:latin typeface="+mn-ea"/>
                <a:ea typeface="+mn-ea"/>
              </a:rPr>
              <a:t>CPU</a:t>
            </a:r>
            <a:r>
              <a:rPr lang="zh-CN" altLang="en-US" dirty="0">
                <a:latin typeface="+mn-ea"/>
                <a:ea typeface="+mn-ea"/>
              </a:rPr>
              <a:t>和内存的低载程度。</a:t>
            </a:r>
          </a:p>
        </p:txBody>
      </p:sp>
      <p:sp>
        <p:nvSpPr>
          <p:cNvPr id="212998" name="圆角矩形标注 13"/>
          <p:cNvSpPr>
            <a:spLocks noChangeArrowheads="1"/>
          </p:cNvSpPr>
          <p:nvPr/>
        </p:nvSpPr>
        <p:spPr bwMode="auto">
          <a:xfrm>
            <a:off x="3708401" y="4060825"/>
            <a:ext cx="1547676" cy="412291"/>
          </a:xfrm>
          <a:prstGeom prst="wedgeRoundRectCallout">
            <a:avLst>
              <a:gd name="adj1" fmla="val -83667"/>
              <a:gd name="adj2" fmla="val -18824"/>
              <a:gd name="adj3" fmla="val 16667"/>
            </a:avLst>
          </a:prstGeom>
          <a:solidFill>
            <a:schemeClr val="bg1">
              <a:lumMod val="95000"/>
            </a:schemeClr>
          </a:solidFill>
          <a:ln w="9525" algn="ctr">
            <a:solidFill>
              <a:schemeClr val="accent3">
                <a:lumMod val="50000"/>
              </a:schemeClr>
            </a:solidFill>
            <a:round/>
            <a:headEnd/>
            <a:tailEnd/>
          </a:ln>
        </p:spPr>
        <p:txBody>
          <a:bodyPr/>
          <a:lstStyle>
            <a:lvl1pPr>
              <a:defRPr sz="1000">
                <a:solidFill>
                  <a:schemeClr val="tx1"/>
                </a:solidFill>
                <a:latin typeface="FrutigerNext LT Regular" panose="020B0803040504020204" pitchFamily="34" charset="0"/>
                <a:ea typeface="宋体" panose="02010600030101010101" pitchFamily="2" charset="-122"/>
              </a:defRPr>
            </a:lvl1pPr>
            <a:lvl2pPr marL="742950" indent="-285750">
              <a:defRPr sz="1000">
                <a:solidFill>
                  <a:schemeClr val="tx1"/>
                </a:solidFill>
                <a:latin typeface="FrutigerNext LT Regular" panose="020B0803040504020204" pitchFamily="34" charset="0"/>
                <a:ea typeface="宋体" panose="02010600030101010101" pitchFamily="2" charset="-122"/>
              </a:defRPr>
            </a:lvl2pPr>
            <a:lvl3pPr marL="1143000" indent="-228600">
              <a:defRPr sz="1000">
                <a:solidFill>
                  <a:schemeClr val="tx1"/>
                </a:solidFill>
                <a:latin typeface="FrutigerNext LT Regular" panose="020B0803040504020204" pitchFamily="34" charset="0"/>
                <a:ea typeface="宋体" panose="02010600030101010101" pitchFamily="2" charset="-122"/>
              </a:defRPr>
            </a:lvl3pPr>
            <a:lvl4pPr marL="1600200" indent="-228600">
              <a:defRPr sz="1000">
                <a:solidFill>
                  <a:schemeClr val="tx1"/>
                </a:solidFill>
                <a:latin typeface="FrutigerNext LT Regular" panose="020B0803040504020204" pitchFamily="34" charset="0"/>
                <a:ea typeface="宋体" panose="02010600030101010101" pitchFamily="2" charset="-122"/>
              </a:defRPr>
            </a:lvl4pPr>
            <a:lvl5pPr marL="2057400" indent="-228600">
              <a:defRPr sz="1000">
                <a:solidFill>
                  <a:schemeClr val="tx1"/>
                </a:solidFill>
                <a:latin typeface="FrutigerNext LT Regular" panose="020B0803040504020204" pitchFamily="34" charset="0"/>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FrutigerNext LT Regular" panose="020B0803040504020204" pitchFamily="34" charset="0"/>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FrutigerNext LT Regular" panose="020B0803040504020204" pitchFamily="34" charset="0"/>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FrutigerNext LT Regular" panose="020B0803040504020204" pitchFamily="34" charset="0"/>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FrutigerNext LT Regular" panose="020B0803040504020204" pitchFamily="34" charset="0"/>
                <a:ea typeface="宋体" panose="02010600030101010101" pitchFamily="2" charset="-122"/>
              </a:defRPr>
            </a:lvl9pPr>
          </a:lstStyle>
          <a:p>
            <a:pPr fontAlgn="t">
              <a:defRPr/>
            </a:pPr>
            <a:r>
              <a:rPr lang="zh-CN" altLang="en-US" dirty="0">
                <a:latin typeface="华文细黑" pitchFamily="2" charset="-122"/>
                <a:ea typeface="华文细黑" pitchFamily="2" charset="-122"/>
              </a:rPr>
              <a:t>显示对象最近一周各个时间段的低载情况。</a:t>
            </a:r>
          </a:p>
        </p:txBody>
      </p:sp>
    </p:spTree>
    <p:extLst>
      <p:ext uri="{BB962C8B-B14F-4D97-AF65-F5344CB8AC3E}">
        <p14:creationId xmlns:p14="http://schemas.microsoft.com/office/powerpoint/2010/main" val="7321982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标题 1"/>
          <p:cNvSpPr>
            <a:spLocks noGrp="1"/>
          </p:cNvSpPr>
          <p:nvPr>
            <p:ph type="title"/>
          </p:nvPr>
        </p:nvSpPr>
        <p:spPr/>
        <p:txBody>
          <a:bodyPr/>
          <a:lstStyle/>
          <a:p>
            <a:r>
              <a:rPr lang="zh-CN" altLang="en-US" smtClean="0"/>
              <a:t>脚本调度 </a:t>
            </a:r>
            <a:r>
              <a:rPr lang="en-US" altLang="zh-CN" smtClean="0"/>
              <a:t>(1/2)</a:t>
            </a:r>
            <a:endParaRPr lang="zh-CN" altLang="en-US" dirty="0" smtClean="0"/>
          </a:p>
        </p:txBody>
      </p:sp>
      <p:sp>
        <p:nvSpPr>
          <p:cNvPr id="75779" name="Rectangle 87"/>
          <p:cNvSpPr>
            <a:spLocks noGrp="1" noChangeArrowheads="1"/>
          </p:cNvSpPr>
          <p:nvPr>
            <p:ph type="body" sz="quarter" idx="10"/>
          </p:nvPr>
        </p:nvSpPr>
        <p:spPr/>
        <p:txBody>
          <a:bodyPr/>
          <a:lstStyle/>
          <a:p>
            <a:endParaRPr lang="en-US" altLang="zh-CN" smtClean="0"/>
          </a:p>
          <a:p>
            <a:endParaRPr lang="en-US" altLang="zh-CN" smtClean="0"/>
          </a:p>
          <a:p>
            <a:endParaRPr lang="en-US" altLang="zh-CN" smtClean="0"/>
          </a:p>
          <a:p>
            <a:endParaRPr lang="en-US" altLang="zh-CN" smtClean="0"/>
          </a:p>
          <a:p>
            <a:endParaRPr lang="en-US" altLang="zh-CN" smtClean="0"/>
          </a:p>
        </p:txBody>
      </p:sp>
      <p:pic>
        <p:nvPicPr>
          <p:cNvPr id="75780" name="图片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69312" y="1404190"/>
            <a:ext cx="7092714" cy="2096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87"/>
          <p:cNvSpPr txBox="1">
            <a:spLocks noChangeArrowheads="1"/>
          </p:cNvSpPr>
          <p:nvPr/>
        </p:nvSpPr>
        <p:spPr bwMode="auto">
          <a:xfrm>
            <a:off x="742289" y="3621088"/>
            <a:ext cx="7848600" cy="1476734"/>
          </a:xfrm>
          <a:prstGeom prst="rect">
            <a:avLst/>
          </a:prstGeom>
          <a:noFill/>
          <a:ln w="9525">
            <a:noFill/>
            <a:miter lim="800000"/>
            <a:headEnd/>
            <a:tailEnd/>
          </a:ln>
        </p:spPr>
        <p:txBody>
          <a:bodyPr lIns="80141" tIns="40071" rIns="80141" bIns="40071"/>
          <a:lstStyle>
            <a:lvl1pPr marL="301625" indent="-301625" algn="l" defTabSz="801688" rtl="0" eaLnBrk="0" fontAlgn="base" hangingPunct="0">
              <a:lnSpc>
                <a:spcPct val="140000"/>
              </a:lnSpc>
              <a:spcBef>
                <a:spcPct val="30000"/>
              </a:spcBef>
              <a:spcAft>
                <a:spcPct val="0"/>
              </a:spcAft>
              <a:buClr>
                <a:srgbClr val="808080"/>
              </a:buClr>
              <a:buSzPct val="60000"/>
              <a:buFont typeface="Wingdings" pitchFamily="2" charset="2"/>
              <a:buChar char="l"/>
              <a:defRPr sz="2200">
                <a:solidFill>
                  <a:schemeClr val="tx1"/>
                </a:solidFill>
                <a:latin typeface="+mn-lt"/>
                <a:ea typeface="+mn-ea"/>
                <a:cs typeface="+mn-cs"/>
              </a:defRPr>
            </a:lvl1pPr>
            <a:lvl2pPr marL="654050" indent="-252413" algn="l" defTabSz="801688" rtl="0" eaLnBrk="0" fontAlgn="base" hangingPunct="0">
              <a:lnSpc>
                <a:spcPct val="140000"/>
              </a:lnSpc>
              <a:spcBef>
                <a:spcPct val="30000"/>
              </a:spcBef>
              <a:spcAft>
                <a:spcPct val="0"/>
              </a:spcAft>
              <a:buClr>
                <a:schemeClr val="tx1"/>
              </a:buClr>
              <a:buSzPct val="50000"/>
              <a:buFont typeface="Wingdings" pitchFamily="2" charset="2"/>
              <a:buChar char="p"/>
              <a:defRPr sz="2000">
                <a:solidFill>
                  <a:schemeClr val="tx1"/>
                </a:solidFill>
                <a:latin typeface="+mn-lt"/>
                <a:ea typeface="+mn-ea"/>
              </a:defRPr>
            </a:lvl2pPr>
            <a:lvl3pPr marL="1003300" indent="-201613" algn="l" defTabSz="801688" rtl="0" eaLnBrk="0" fontAlgn="base" hangingPunct="0">
              <a:lnSpc>
                <a:spcPct val="140000"/>
              </a:lnSpc>
              <a:spcBef>
                <a:spcPct val="30000"/>
              </a:spcBef>
              <a:spcAft>
                <a:spcPct val="0"/>
              </a:spcAft>
              <a:buSzPct val="50000"/>
              <a:buFont typeface="Wingdings" pitchFamily="2" charset="2"/>
              <a:buChar char="n"/>
              <a:defRPr>
                <a:solidFill>
                  <a:schemeClr val="tx1"/>
                </a:solidFill>
                <a:latin typeface="FrutigerNext LT Light" pitchFamily="34" charset="0"/>
                <a:ea typeface="+mn-ea"/>
              </a:defRPr>
            </a:lvl3pPr>
            <a:lvl4pPr marL="1400175" indent="-198438" algn="l" defTabSz="801688" rtl="0" eaLnBrk="0" fontAlgn="base" hangingPunct="0">
              <a:lnSpc>
                <a:spcPct val="140000"/>
              </a:lnSpc>
              <a:spcBef>
                <a:spcPct val="30000"/>
              </a:spcBef>
              <a:spcAft>
                <a:spcPct val="0"/>
              </a:spcAft>
              <a:buChar char="–"/>
              <a:defRPr sz="1600">
                <a:solidFill>
                  <a:schemeClr val="tx1"/>
                </a:solidFill>
                <a:latin typeface="+mj-lt"/>
                <a:ea typeface="+mn-ea"/>
              </a:defRPr>
            </a:lvl4pPr>
            <a:lvl5pPr marL="1801813" indent="-201613" algn="l" defTabSz="801688" rtl="0" eaLnBrk="0" fontAlgn="base" hangingPunct="0">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013" indent="-201613" algn="l" defTabSz="801688"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213" indent="-201613" algn="l" defTabSz="801688"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413" indent="-201613" algn="l" defTabSz="801688"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613" indent="-201613" algn="l" defTabSz="801688"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a:lstStyle>
          <a:p>
            <a:pPr>
              <a:defRPr/>
            </a:pPr>
            <a:r>
              <a:rPr lang="zh-CN" altLang="en-US" sz="1600" kern="0" dirty="0" smtClean="0"/>
              <a:t>脚本调度工具可以周期性在大量的</a:t>
            </a:r>
            <a:r>
              <a:rPr lang="en-US" altLang="zh-CN" sz="1600" kern="0" dirty="0" smtClean="0"/>
              <a:t>Linux</a:t>
            </a:r>
            <a:r>
              <a:rPr lang="zh-CN" altLang="en-US" sz="1600" kern="0" dirty="0" smtClean="0"/>
              <a:t>服务器上下发</a:t>
            </a:r>
            <a:r>
              <a:rPr lang="en-US" altLang="zh-CN" sz="1600" kern="0" dirty="0" smtClean="0"/>
              <a:t>Shell</a:t>
            </a:r>
            <a:r>
              <a:rPr lang="zh-CN" altLang="en-US" sz="1600" kern="0" dirty="0" smtClean="0"/>
              <a:t>脚本，以支撑批量的巡检等运维工作。</a:t>
            </a:r>
            <a:endParaRPr lang="en-US" altLang="zh-CN" sz="1600" kern="0" dirty="0" smtClean="0"/>
          </a:p>
          <a:p>
            <a:pPr>
              <a:defRPr/>
            </a:pPr>
            <a:r>
              <a:rPr lang="zh-CN" altLang="en-US" sz="1600" kern="0" dirty="0" smtClean="0"/>
              <a:t>脚本调度工具需要通过代理作为中转与目标机进行通信</a:t>
            </a:r>
            <a:endParaRPr lang="en-US" altLang="zh-CN" sz="1600" kern="0" dirty="0" smtClean="0"/>
          </a:p>
          <a:p>
            <a:pPr>
              <a:defRPr/>
            </a:pPr>
            <a:r>
              <a:rPr lang="zh-CN" altLang="en-US" sz="1600" kern="0" dirty="0" smtClean="0"/>
              <a:t>当有多个代理可选时，系统会自动选择负载最小的代理</a:t>
            </a:r>
            <a:endParaRPr lang="en-US" altLang="zh-CN" sz="1600" kern="0" dirty="0" smtClean="0"/>
          </a:p>
        </p:txBody>
      </p:sp>
    </p:spTree>
    <p:extLst>
      <p:ext uri="{BB962C8B-B14F-4D97-AF65-F5344CB8AC3E}">
        <p14:creationId xmlns:p14="http://schemas.microsoft.com/office/powerpoint/2010/main" val="15944226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标题 1"/>
          <p:cNvSpPr>
            <a:spLocks noGrp="1"/>
          </p:cNvSpPr>
          <p:nvPr>
            <p:ph type="title"/>
          </p:nvPr>
        </p:nvSpPr>
        <p:spPr/>
        <p:txBody>
          <a:bodyPr/>
          <a:lstStyle/>
          <a:p>
            <a:r>
              <a:rPr lang="zh-CN" altLang="en-US" smtClean="0"/>
              <a:t>脚本调度 </a:t>
            </a:r>
            <a:r>
              <a:rPr lang="en-US" altLang="zh-CN" smtClean="0"/>
              <a:t>(2/2)</a:t>
            </a:r>
            <a:endParaRPr lang="zh-CN" altLang="en-US" dirty="0" smtClean="0"/>
          </a:p>
        </p:txBody>
      </p:sp>
      <p:sp>
        <p:nvSpPr>
          <p:cNvPr id="76803" name="文本占位符 2"/>
          <p:cNvSpPr>
            <a:spLocks noGrp="1"/>
          </p:cNvSpPr>
          <p:nvPr>
            <p:ph type="body" sz="quarter" idx="10"/>
          </p:nvPr>
        </p:nvSpPr>
        <p:spPr/>
        <p:txBody>
          <a:bodyPr/>
          <a:lstStyle/>
          <a:p>
            <a:r>
              <a:rPr lang="zh-CN" altLang="en-US" sz="1800" dirty="0" smtClean="0"/>
              <a:t>添加代理</a:t>
            </a:r>
            <a:endParaRPr lang="en-US" altLang="zh-CN" sz="1800" dirty="0" smtClean="0"/>
          </a:p>
          <a:p>
            <a:pPr lvl="1"/>
            <a:r>
              <a:rPr lang="zh-CN" altLang="en-US" sz="1600" dirty="0" smtClean="0"/>
              <a:t>系统会自动安装代理，代理需要是</a:t>
            </a:r>
            <a:r>
              <a:rPr lang="en-US" altLang="zh-CN" sz="1600" dirty="0" err="1" smtClean="0"/>
              <a:t>linux</a:t>
            </a:r>
            <a:r>
              <a:rPr lang="zh-CN" altLang="en-US" sz="1600" dirty="0" smtClean="0"/>
              <a:t>服务器。</a:t>
            </a:r>
            <a:endParaRPr lang="en-US" altLang="zh-CN" sz="1600" dirty="0" smtClean="0"/>
          </a:p>
          <a:p>
            <a:r>
              <a:rPr lang="zh-CN" altLang="en-US" sz="1800" dirty="0" smtClean="0"/>
              <a:t>创建</a:t>
            </a:r>
            <a:r>
              <a:rPr lang="en-US" altLang="zh-CN" sz="1800" dirty="0" smtClean="0"/>
              <a:t>/</a:t>
            </a:r>
            <a:r>
              <a:rPr lang="zh-CN" altLang="en-US" sz="1800" dirty="0" smtClean="0"/>
              <a:t>导入目标机</a:t>
            </a:r>
            <a:endParaRPr lang="en-US" altLang="zh-CN" sz="1800" dirty="0" smtClean="0"/>
          </a:p>
          <a:p>
            <a:pPr lvl="1"/>
            <a:r>
              <a:rPr lang="zh-CN" altLang="en-US" sz="1600" dirty="0" smtClean="0"/>
              <a:t>只支持</a:t>
            </a:r>
            <a:r>
              <a:rPr lang="en-US" altLang="zh-CN" sz="1600" dirty="0" smtClean="0"/>
              <a:t>Linux</a:t>
            </a:r>
            <a:r>
              <a:rPr lang="zh-CN" altLang="en-US" sz="1600" dirty="0" smtClean="0"/>
              <a:t>系统。</a:t>
            </a:r>
            <a:endParaRPr lang="en-US" altLang="zh-CN" sz="1600" dirty="0" smtClean="0"/>
          </a:p>
          <a:p>
            <a:pPr lvl="1"/>
            <a:r>
              <a:rPr lang="zh-CN" altLang="en-US" sz="1600" dirty="0" smtClean="0"/>
              <a:t>目标机需要关联此目标机可以通信的代理，以进行脚本下发。</a:t>
            </a:r>
            <a:endParaRPr lang="en-US" altLang="zh-CN" sz="1600" dirty="0" smtClean="0"/>
          </a:p>
          <a:p>
            <a:r>
              <a:rPr lang="zh-CN" altLang="en-US" sz="1800" dirty="0" smtClean="0"/>
              <a:t>创建脚本</a:t>
            </a:r>
            <a:endParaRPr lang="en-US" altLang="zh-CN" sz="1800" dirty="0" smtClean="0"/>
          </a:p>
          <a:p>
            <a:pPr lvl="1"/>
            <a:r>
              <a:rPr lang="zh-CN" altLang="en-US" sz="1600" dirty="0"/>
              <a:t>指</a:t>
            </a:r>
            <a:r>
              <a:rPr lang="zh-CN" altLang="en-US" sz="1600" dirty="0" smtClean="0"/>
              <a:t>特定格式的</a:t>
            </a:r>
            <a:r>
              <a:rPr lang="en-US" altLang="zh-CN" sz="1600" dirty="0" smtClean="0"/>
              <a:t>shell</a:t>
            </a:r>
            <a:r>
              <a:rPr lang="zh-CN" altLang="en-US" sz="1600" dirty="0" smtClean="0"/>
              <a:t>脚本，具体请参考帮助。</a:t>
            </a:r>
            <a:endParaRPr lang="en-US" altLang="zh-CN" sz="1600" dirty="0" smtClean="0"/>
          </a:p>
          <a:p>
            <a:pPr lvl="1"/>
            <a:r>
              <a:rPr lang="zh-CN" altLang="en-US" sz="1600" dirty="0" smtClean="0"/>
              <a:t>可以关联</a:t>
            </a:r>
            <a:r>
              <a:rPr lang="en-US" altLang="zh-CN" sz="1600" dirty="0" smtClean="0"/>
              <a:t>10</a:t>
            </a:r>
            <a:r>
              <a:rPr lang="zh-CN" altLang="en-US" sz="1600" dirty="0" smtClean="0"/>
              <a:t>个以下，每个</a:t>
            </a:r>
            <a:r>
              <a:rPr lang="en-US" altLang="zh-CN" sz="1600" dirty="0" smtClean="0"/>
              <a:t>&lt;10M</a:t>
            </a:r>
            <a:r>
              <a:rPr lang="zh-CN" altLang="en-US" sz="1600" dirty="0" smtClean="0"/>
              <a:t>的附件（可以用此功能进行批量的系统加固等运维行为</a:t>
            </a:r>
            <a:r>
              <a:rPr lang="zh-CN" altLang="en-US" sz="1600" dirty="0"/>
              <a:t>）</a:t>
            </a:r>
            <a:r>
              <a:rPr lang="zh-CN" altLang="en-US" sz="1600" dirty="0" smtClean="0"/>
              <a:t>。</a:t>
            </a:r>
            <a:endParaRPr lang="en-US" altLang="zh-CN" sz="1600" dirty="0" smtClean="0"/>
          </a:p>
          <a:p>
            <a:r>
              <a:rPr lang="zh-CN" altLang="en-US" sz="1800" dirty="0" smtClean="0"/>
              <a:t>创建任务并执行。</a:t>
            </a:r>
            <a:endParaRPr lang="en-US" altLang="zh-CN" sz="1800" dirty="0" smtClean="0"/>
          </a:p>
          <a:p>
            <a:pPr lvl="1"/>
            <a:r>
              <a:rPr lang="zh-CN" altLang="en-US" sz="1600" dirty="0" smtClean="0"/>
              <a:t>系统支持一次性任务，周期性任务；任务执行结果可下载。</a:t>
            </a:r>
          </a:p>
        </p:txBody>
      </p:sp>
    </p:spTree>
    <p:extLst>
      <p:ext uri="{BB962C8B-B14F-4D97-AF65-F5344CB8AC3E}">
        <p14:creationId xmlns:p14="http://schemas.microsoft.com/office/powerpoint/2010/main" val="27343270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r>
              <a:rPr lang="zh-CN" altLang="en-US" smtClean="0"/>
              <a:t>运维架构</a:t>
            </a:r>
            <a:endParaRPr lang="zh-CN" altLang="en-US" dirty="0" smtClean="0"/>
          </a:p>
        </p:txBody>
      </p:sp>
      <p:sp>
        <p:nvSpPr>
          <p:cNvPr id="1028" name="文本占位符 1"/>
          <p:cNvSpPr>
            <a:spLocks noGrp="1"/>
          </p:cNvSpPr>
          <p:nvPr>
            <p:ph type="body" sz="quarter" idx="10"/>
          </p:nvPr>
        </p:nvSpPr>
        <p:spPr>
          <a:xfrm>
            <a:off x="755650" y="4689475"/>
            <a:ext cx="7920037" cy="1764605"/>
          </a:xfrm>
        </p:spPr>
        <p:txBody>
          <a:bodyPr/>
          <a:lstStyle/>
          <a:p>
            <a:pPr>
              <a:lnSpc>
                <a:spcPct val="100000"/>
              </a:lnSpc>
            </a:pPr>
            <a:r>
              <a:rPr lang="en-US" altLang="zh-CN" sz="1400" dirty="0" smtClean="0"/>
              <a:t>OperationCenter</a:t>
            </a:r>
            <a:r>
              <a:rPr lang="zh-CN" altLang="en-US" sz="1400" dirty="0" smtClean="0"/>
              <a:t>：数据中心运维中心软件，</a:t>
            </a:r>
            <a:r>
              <a:rPr lang="en-US" altLang="zh-CN" sz="1400" dirty="0" err="1" smtClean="0"/>
              <a:t>ManageOne</a:t>
            </a:r>
            <a:r>
              <a:rPr lang="zh-CN" altLang="en-US" sz="1400" dirty="0" smtClean="0"/>
              <a:t>运维管理中心，多数据中心的云、非云资源的统一运维中心。</a:t>
            </a:r>
          </a:p>
          <a:p>
            <a:pPr>
              <a:lnSpc>
                <a:spcPct val="100000"/>
              </a:lnSpc>
            </a:pPr>
            <a:r>
              <a:rPr lang="en-US" altLang="zh-CN" sz="1400" dirty="0" err="1" smtClean="0"/>
              <a:t>FusionSphere</a:t>
            </a:r>
            <a:r>
              <a:rPr lang="zh-CN" altLang="en-US" sz="1400" dirty="0" smtClean="0"/>
              <a:t>：华为面向多行业客户推出的基于</a:t>
            </a:r>
            <a:r>
              <a:rPr lang="en-US" altLang="zh-CN" sz="1400" dirty="0" err="1" smtClean="0"/>
              <a:t>OpenStack</a:t>
            </a:r>
            <a:r>
              <a:rPr lang="zh-CN" altLang="en-US" sz="1400" dirty="0" smtClean="0"/>
              <a:t>架构的云操作系统解决方案。</a:t>
            </a:r>
            <a:endParaRPr lang="en-US" altLang="zh-CN" sz="1400" dirty="0" smtClean="0"/>
          </a:p>
          <a:p>
            <a:pPr>
              <a:lnSpc>
                <a:spcPct val="100000"/>
              </a:lnSpc>
            </a:pPr>
            <a:r>
              <a:rPr lang="en-US" altLang="zh-CN" sz="1400" dirty="0" err="1" smtClean="0"/>
              <a:t>FusionInsight</a:t>
            </a:r>
            <a:r>
              <a:rPr lang="en-US" altLang="zh-CN" sz="1400" dirty="0" smtClean="0"/>
              <a:t> Manager</a:t>
            </a:r>
            <a:r>
              <a:rPr lang="zh-CN" altLang="en-US" sz="1400" dirty="0" smtClean="0"/>
              <a:t>：</a:t>
            </a:r>
            <a:r>
              <a:rPr lang="en-US" altLang="zh-CN" sz="1400" dirty="0" err="1" smtClean="0"/>
              <a:t>FusionInsight</a:t>
            </a:r>
            <a:r>
              <a:rPr lang="zh-CN" altLang="en-US" sz="1400" dirty="0" smtClean="0"/>
              <a:t>是华为大数据解决方案，</a:t>
            </a:r>
            <a:r>
              <a:rPr lang="en-US" altLang="zh-CN" sz="1400" dirty="0" err="1" smtClean="0"/>
              <a:t>FusionInsight</a:t>
            </a:r>
            <a:r>
              <a:rPr lang="en-US" altLang="zh-CN" sz="1400" dirty="0" smtClean="0"/>
              <a:t> Manager</a:t>
            </a:r>
            <a:r>
              <a:rPr lang="zh-CN" altLang="en-US" sz="1400" dirty="0" smtClean="0"/>
              <a:t>为其</a:t>
            </a:r>
            <a:r>
              <a:rPr lang="en-US" altLang="zh-CN" sz="1400" dirty="0" smtClean="0"/>
              <a:t>OM</a:t>
            </a:r>
            <a:r>
              <a:rPr lang="zh-CN" altLang="en-US" sz="1400" dirty="0" smtClean="0"/>
              <a:t>组件。</a:t>
            </a:r>
          </a:p>
          <a:p>
            <a:pPr>
              <a:lnSpc>
                <a:spcPct val="100000"/>
              </a:lnSpc>
            </a:pPr>
            <a:r>
              <a:rPr lang="en-US" altLang="zh-CN" sz="1400" dirty="0" err="1" smtClean="0"/>
              <a:t>eSight</a:t>
            </a:r>
            <a:r>
              <a:rPr lang="zh-CN" altLang="en-US" sz="1400" dirty="0" smtClean="0"/>
              <a:t>：华为数据中心设备监控软件，主要用于华为设备的监控和运维信息采集。</a:t>
            </a:r>
          </a:p>
          <a:p>
            <a:pPr>
              <a:lnSpc>
                <a:spcPct val="100000"/>
              </a:lnSpc>
            </a:pPr>
            <a:endParaRPr lang="zh-CN" altLang="en-US" sz="1400" dirty="0" smtClean="0"/>
          </a:p>
        </p:txBody>
      </p:sp>
      <p:graphicFrame>
        <p:nvGraphicFramePr>
          <p:cNvPr id="1026" name="Object 40"/>
          <p:cNvGraphicFramePr>
            <a:graphicFrameLocks noChangeAspect="1"/>
          </p:cNvGraphicFramePr>
          <p:nvPr>
            <p:extLst>
              <p:ext uri="{D42A27DB-BD31-4B8C-83A1-F6EECF244321}">
                <p14:modId xmlns:p14="http://schemas.microsoft.com/office/powerpoint/2010/main" val="4285753409"/>
              </p:ext>
            </p:extLst>
          </p:nvPr>
        </p:nvGraphicFramePr>
        <p:xfrm>
          <a:off x="739775" y="1376363"/>
          <a:ext cx="7864475" cy="3313112"/>
        </p:xfrm>
        <a:graphic>
          <a:graphicData uri="http://schemas.openxmlformats.org/presentationml/2006/ole">
            <mc:AlternateContent xmlns:mc="http://schemas.openxmlformats.org/markup-compatibility/2006">
              <mc:Choice xmlns:v="urn:schemas-microsoft-com:vml" Requires="v">
                <p:oleObj spid="_x0000_s1057" name="Visio" r:id="rId5" imgW="14249369" imgH="5114971" progId="Visio.Drawing.15">
                  <p:embed/>
                </p:oleObj>
              </mc:Choice>
              <mc:Fallback>
                <p:oleObj name="Visio" r:id="rId5" imgW="14249369" imgH="5114971" progId="Visio.Drawing.15">
                  <p:embed/>
                  <p:pic>
                    <p:nvPicPr>
                      <p:cNvPr id="0" name=""/>
                      <p:cNvPicPr>
                        <a:picLocks noChangeAspect="1" noChangeArrowheads="1"/>
                      </p:cNvPicPr>
                      <p:nvPr/>
                    </p:nvPicPr>
                    <p:blipFill>
                      <a:blip r:embed="rId6"/>
                      <a:srcRect/>
                      <a:stretch>
                        <a:fillRect/>
                      </a:stretch>
                    </p:blipFill>
                    <p:spPr bwMode="auto">
                      <a:xfrm>
                        <a:off x="739775" y="1376363"/>
                        <a:ext cx="7864475" cy="3313112"/>
                      </a:xfrm>
                      <a:prstGeom prst="rect">
                        <a:avLst/>
                      </a:prstGeom>
                      <a:noFill/>
                      <a:ln>
                        <a:noFill/>
                      </a:ln>
                      <a:extLst/>
                    </p:spPr>
                  </p:pic>
                </p:oleObj>
              </mc:Fallback>
            </mc:AlternateContent>
          </a:graphicData>
        </a:graphic>
      </p:graphicFrame>
    </p:spTree>
    <p:extLst>
      <p:ext uri="{BB962C8B-B14F-4D97-AF65-F5344CB8AC3E}">
        <p14:creationId xmlns:p14="http://schemas.microsoft.com/office/powerpoint/2010/main" val="15830988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标题 1"/>
          <p:cNvSpPr>
            <a:spLocks noGrp="1"/>
          </p:cNvSpPr>
          <p:nvPr>
            <p:ph type="title"/>
          </p:nvPr>
        </p:nvSpPr>
        <p:spPr/>
        <p:txBody>
          <a:bodyPr/>
          <a:lstStyle/>
          <a:p>
            <a:r>
              <a:rPr lang="zh-CN" altLang="en-US" smtClean="0"/>
              <a:t>社区</a:t>
            </a:r>
          </a:p>
        </p:txBody>
      </p:sp>
      <p:sp>
        <p:nvSpPr>
          <p:cNvPr id="77827" name="文本占位符 2"/>
          <p:cNvSpPr>
            <a:spLocks noGrp="1"/>
          </p:cNvSpPr>
          <p:nvPr>
            <p:ph type="body" sz="quarter" idx="10"/>
          </p:nvPr>
        </p:nvSpPr>
        <p:spPr/>
        <p:txBody>
          <a:bodyPr/>
          <a:lstStyle/>
          <a:p>
            <a:r>
              <a:rPr lang="zh-CN" altLang="en-US" sz="2000" dirty="0" smtClean="0"/>
              <a:t>如下社区中提供了很多</a:t>
            </a:r>
            <a:r>
              <a:rPr lang="en-US" altLang="zh-CN" sz="2000" dirty="0" err="1" smtClean="0"/>
              <a:t>ManageOne</a:t>
            </a:r>
            <a:r>
              <a:rPr lang="en-US" altLang="zh-CN" sz="2000" dirty="0" smtClean="0"/>
              <a:t> OC</a:t>
            </a:r>
            <a:r>
              <a:rPr lang="zh-CN" altLang="en-US" sz="2000" dirty="0" smtClean="0"/>
              <a:t>相关的案例，可做参考</a:t>
            </a:r>
            <a:r>
              <a:rPr lang="en-US" altLang="zh-CN" sz="2000" dirty="0" smtClean="0"/>
              <a:t>http://support.huawei.com/ecommunity/bbs/list_1069,1406508652.html?tclass=1196</a:t>
            </a:r>
          </a:p>
          <a:p>
            <a:endParaRPr lang="zh-CN" altLang="en-US" sz="2000" dirty="0" smtClean="0"/>
          </a:p>
        </p:txBody>
      </p:sp>
    </p:spTree>
    <p:extLst>
      <p:ext uri="{BB962C8B-B14F-4D97-AF65-F5344CB8AC3E}">
        <p14:creationId xmlns:p14="http://schemas.microsoft.com/office/powerpoint/2010/main" val="6169085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lang="zh-CN" altLang="en-US" dirty="0" smtClean="0"/>
              <a:t>“可用分区</a:t>
            </a:r>
            <a:r>
              <a:rPr lang="en-US" altLang="zh-CN" dirty="0" smtClean="0"/>
              <a:t>—</a:t>
            </a:r>
            <a:r>
              <a:rPr lang="zh-CN" altLang="en-US" dirty="0" smtClean="0"/>
              <a:t>主机组</a:t>
            </a:r>
            <a:r>
              <a:rPr lang="en-US" altLang="zh-CN" dirty="0" smtClean="0"/>
              <a:t>—</a:t>
            </a:r>
            <a:r>
              <a:rPr lang="zh-CN" altLang="en-US" dirty="0" smtClean="0"/>
              <a:t>主机</a:t>
            </a:r>
            <a:r>
              <a:rPr lang="en-US" altLang="zh-CN" dirty="0" smtClean="0"/>
              <a:t>—</a:t>
            </a:r>
            <a:r>
              <a:rPr lang="zh-CN" altLang="en-US" dirty="0" smtClean="0"/>
              <a:t>虚拟机”是按照哪种逻辑的拓扑导航方式？（     ）</a:t>
            </a:r>
            <a:endParaRPr lang="en-US" altLang="zh-CN" dirty="0" smtClean="0"/>
          </a:p>
          <a:p>
            <a:pPr lvl="1"/>
            <a:r>
              <a:rPr lang="zh-CN" altLang="en-US" dirty="0" smtClean="0"/>
              <a:t>物理拓扑</a:t>
            </a:r>
            <a:endParaRPr lang="en-US" altLang="zh-CN" dirty="0" smtClean="0"/>
          </a:p>
          <a:p>
            <a:pPr lvl="1"/>
            <a:r>
              <a:rPr lang="zh-CN" altLang="en-US" dirty="0" smtClean="0"/>
              <a:t>按</a:t>
            </a:r>
            <a:r>
              <a:rPr lang="en-US" altLang="zh-CN" dirty="0" smtClean="0"/>
              <a:t>zone</a:t>
            </a:r>
            <a:r>
              <a:rPr lang="zh-CN" altLang="en-US" dirty="0" smtClean="0"/>
              <a:t>查看的逻辑拓扑</a:t>
            </a:r>
            <a:endParaRPr lang="en-US" altLang="zh-CN" dirty="0" smtClean="0"/>
          </a:p>
          <a:p>
            <a:pPr lvl="1"/>
            <a:r>
              <a:rPr lang="zh-CN" altLang="en-US" dirty="0" smtClean="0"/>
              <a:t>按资源池查看的逻辑拓扑</a:t>
            </a:r>
            <a:endParaRPr lang="en-US" altLang="zh-CN" dirty="0" smtClean="0"/>
          </a:p>
          <a:p>
            <a:pPr lvl="1"/>
            <a:r>
              <a:rPr lang="zh-CN" altLang="en-US" dirty="0" smtClean="0"/>
              <a:t>按设备查看的逻辑拓扑</a:t>
            </a:r>
            <a:endParaRPr lang="en-US" altLang="zh-CN" dirty="0" smtClean="0"/>
          </a:p>
          <a:p>
            <a:r>
              <a:rPr lang="zh-CN" altLang="en-US" dirty="0" smtClean="0"/>
              <a:t>故障处理的一般流程为：</a:t>
            </a:r>
            <a:r>
              <a:rPr lang="en-US" altLang="zh-CN" dirty="0" smtClean="0"/>
              <a:t>1.</a:t>
            </a:r>
            <a:r>
              <a:rPr lang="zh-CN" altLang="en-US" dirty="0" smtClean="0"/>
              <a:t>系统管理员检查告警 </a:t>
            </a:r>
            <a:r>
              <a:rPr lang="en-US" altLang="zh-CN" dirty="0" smtClean="0"/>
              <a:t>2.</a:t>
            </a:r>
            <a:r>
              <a:rPr lang="zh-CN" altLang="en-US" dirty="0" smtClean="0"/>
              <a:t>监控人员派发工单 </a:t>
            </a:r>
            <a:r>
              <a:rPr lang="en-US" altLang="zh-CN" dirty="0" smtClean="0"/>
              <a:t>3.</a:t>
            </a:r>
            <a:r>
              <a:rPr lang="zh-CN" altLang="en-US" dirty="0" smtClean="0"/>
              <a:t>维护人员处理故障 （     ）</a:t>
            </a:r>
            <a:endParaRPr lang="en-US" altLang="zh-CN" dirty="0" smtClean="0"/>
          </a:p>
          <a:p>
            <a:pPr lvl="1"/>
            <a:r>
              <a:rPr lang="en-US" altLang="zh-CN" dirty="0" smtClean="0"/>
              <a:t>True</a:t>
            </a:r>
          </a:p>
          <a:p>
            <a:pPr lvl="1"/>
            <a:r>
              <a:rPr lang="en-US" altLang="zh-CN" dirty="0" smtClean="0"/>
              <a:t>False</a:t>
            </a:r>
            <a:endParaRPr lang="zh-CN" altLang="en-US" dirty="0"/>
          </a:p>
        </p:txBody>
      </p:sp>
    </p:spTree>
    <p:extLst>
      <p:ext uri="{BB962C8B-B14F-4D97-AF65-F5344CB8AC3E}">
        <p14:creationId xmlns:p14="http://schemas.microsoft.com/office/powerpoint/2010/main" val="20686772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sz="quarter" idx="10"/>
          </p:nvPr>
        </p:nvSpPr>
        <p:spPr/>
        <p:txBody>
          <a:bodyPr/>
          <a:lstStyle/>
          <a:p>
            <a:r>
              <a:rPr lang="zh-CN" altLang="en-US" dirty="0" smtClean="0"/>
              <a:t>本章节介绍了</a:t>
            </a:r>
            <a:r>
              <a:rPr lang="en-US" altLang="zh-CN" smtClean="0"/>
              <a:t>ManageOne</a:t>
            </a:r>
            <a:r>
              <a:rPr lang="zh-CN" altLang="en-US" smtClean="0"/>
              <a:t>的</a:t>
            </a:r>
            <a:r>
              <a:rPr lang="zh-CN" altLang="en-US" dirty="0" smtClean="0"/>
              <a:t>运维架构和功能</a:t>
            </a:r>
            <a:endParaRPr lang="en-US" altLang="zh-CN" dirty="0" smtClean="0"/>
          </a:p>
          <a:p>
            <a:r>
              <a:rPr lang="zh-CN" altLang="en-US" dirty="0" smtClean="0"/>
              <a:t>简述了常见的运维使用场景</a:t>
            </a:r>
            <a:endParaRPr lang="en-US" altLang="zh-CN" dirty="0" smtClean="0"/>
          </a:p>
          <a:p>
            <a:r>
              <a:rPr lang="zh-CN" altLang="en-US" dirty="0" smtClean="0"/>
              <a:t>介绍了常见的运维业务操作</a:t>
            </a:r>
            <a:endParaRPr lang="zh-CN" altLang="en-US" dirty="0"/>
          </a:p>
        </p:txBody>
      </p:sp>
    </p:spTree>
    <p:extLst>
      <p:ext uri="{BB962C8B-B14F-4D97-AF65-F5344CB8AC3E}">
        <p14:creationId xmlns:p14="http://schemas.microsoft.com/office/powerpoint/2010/main" val="37933744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589319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a:xfrm>
            <a:off x="684213" y="1376363"/>
            <a:ext cx="7920037" cy="3924300"/>
          </a:xfrm>
        </p:spPr>
        <p:txBody>
          <a:bodyPr/>
          <a:lstStyle/>
          <a:p>
            <a:pPr marL="419100" indent="-419100" eaLnBrk="1" hangingPunct="1">
              <a:buSzTx/>
              <a:buFont typeface="Wingdings" pitchFamily="2" charset="2"/>
              <a:buAutoNum type="arabicPeriod"/>
              <a:defRPr/>
            </a:pPr>
            <a:r>
              <a:rPr lang="zh-CN" altLang="en-US" dirty="0">
                <a:solidFill>
                  <a:srgbClr val="777777"/>
                </a:solidFill>
              </a:rPr>
              <a:t>运维架构</a:t>
            </a:r>
            <a:endParaRPr lang="en-US" altLang="zh-CN" dirty="0">
              <a:solidFill>
                <a:srgbClr val="777777"/>
              </a:solidFill>
            </a:endParaRPr>
          </a:p>
          <a:p>
            <a:pPr marL="419100" indent="-419100" eaLnBrk="1" hangingPunct="1">
              <a:buSzTx/>
              <a:buFont typeface="Wingdings" pitchFamily="2" charset="2"/>
              <a:buAutoNum type="arabicPeriod"/>
              <a:defRPr/>
            </a:pPr>
            <a:r>
              <a:rPr lang="zh-CN" altLang="en-US" b="1" dirty="0"/>
              <a:t>运维场景</a:t>
            </a:r>
            <a:endParaRPr lang="en-US" altLang="zh-CN" b="1" dirty="0"/>
          </a:p>
          <a:p>
            <a:pPr marL="419100" indent="-419100" eaLnBrk="1" hangingPunct="1">
              <a:buSzTx/>
              <a:buFont typeface="Wingdings" pitchFamily="2" charset="2"/>
              <a:buAutoNum type="arabicPeriod"/>
              <a:defRPr/>
            </a:pPr>
            <a:r>
              <a:rPr lang="zh-CN" altLang="en-US" dirty="0">
                <a:solidFill>
                  <a:srgbClr val="777777"/>
                </a:solidFill>
              </a:rPr>
              <a:t>运维操作</a:t>
            </a:r>
            <a:endParaRPr lang="en-US" altLang="zh-CN" dirty="0">
              <a:solidFill>
                <a:srgbClr val="777777"/>
              </a:solidFill>
            </a:endParaRPr>
          </a:p>
          <a:p>
            <a:pPr marL="0" indent="0">
              <a:buFont typeface="+mj-lt"/>
              <a:buNone/>
              <a:defRPr/>
            </a:pPr>
            <a:endParaRPr lang="zh-CN" altLang="en-US" dirty="0"/>
          </a:p>
        </p:txBody>
      </p:sp>
    </p:spTree>
    <p:extLst>
      <p:ext uri="{BB962C8B-B14F-4D97-AF65-F5344CB8AC3E}">
        <p14:creationId xmlns:p14="http://schemas.microsoft.com/office/powerpoint/2010/main" val="15309759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标题 1"/>
          <p:cNvSpPr>
            <a:spLocks noGrp="1"/>
          </p:cNvSpPr>
          <p:nvPr>
            <p:ph type="title"/>
          </p:nvPr>
        </p:nvSpPr>
        <p:spPr/>
        <p:txBody>
          <a:bodyPr/>
          <a:lstStyle/>
          <a:p>
            <a:r>
              <a:rPr lang="zh-CN" altLang="en-US" smtClean="0"/>
              <a:t>角色及其职责</a:t>
            </a:r>
          </a:p>
        </p:txBody>
      </p:sp>
      <p:grpSp>
        <p:nvGrpSpPr>
          <p:cNvPr id="40963" name="组合 1"/>
          <p:cNvGrpSpPr>
            <a:grpSpLocks/>
          </p:cNvGrpSpPr>
          <p:nvPr/>
        </p:nvGrpSpPr>
        <p:grpSpPr bwMode="auto">
          <a:xfrm>
            <a:off x="755650" y="1368425"/>
            <a:ext cx="7848600" cy="4760913"/>
            <a:chOff x="558800" y="1471613"/>
            <a:chExt cx="8477250" cy="4737780"/>
          </a:xfrm>
        </p:grpSpPr>
        <p:pic>
          <p:nvPicPr>
            <p:cNvPr id="4" name="Picture 11" descr="C:\Users\l00193410\Desktop\角色\3业务管理员.png"/>
            <p:cNvPicPr>
              <a:picLocks noChangeAspect="1" noChangeArrowheads="1"/>
            </p:cNvPicPr>
            <p:nvPr/>
          </p:nvPicPr>
          <p:blipFill>
            <a:blip r:embed="rId3"/>
            <a:srcRect/>
            <a:stretch>
              <a:fillRect/>
            </a:stretch>
          </p:blipFill>
          <p:spPr bwMode="auto">
            <a:xfrm>
              <a:off x="826286" y="3228336"/>
              <a:ext cx="577839" cy="576623"/>
            </a:xfrm>
            <a:prstGeom prst="rect">
              <a:avLst/>
            </a:prstGeom>
            <a:noFill/>
            <a:effectLst>
              <a:outerShdw blurRad="50800" dist="38100" dir="5400000" algn="t" rotWithShape="0">
                <a:prstClr val="black">
                  <a:alpha val="40000"/>
                </a:prstClr>
              </a:outerShdw>
            </a:effectLst>
          </p:spPr>
        </p:pic>
        <p:sp>
          <p:nvSpPr>
            <p:cNvPr id="16389" name="TextBox 6"/>
            <p:cNvSpPr txBox="1">
              <a:spLocks noChangeArrowheads="1"/>
            </p:cNvSpPr>
            <p:nvPr/>
          </p:nvSpPr>
          <p:spPr bwMode="auto">
            <a:xfrm>
              <a:off x="558800" y="3921862"/>
              <a:ext cx="1205402" cy="274883"/>
            </a:xfrm>
            <a:prstGeom prst="rect">
              <a:avLst/>
            </a:prstGeom>
            <a:noFill/>
            <a:ln>
              <a:noFill/>
            </a:ln>
            <a:extLst/>
          </p:spPr>
          <p:txBody>
            <a:bodyPr lIns="91426" tIns="45713" rIns="91426" bIns="45713">
              <a:spAutoFit/>
            </a:bodyPr>
            <a:lstStyle>
              <a:lvl1pPr>
                <a:defRPr sz="1000">
                  <a:solidFill>
                    <a:schemeClr val="tx1"/>
                  </a:solidFill>
                  <a:latin typeface="FrutigerNext LT Regular" panose="020B0803040504020204" pitchFamily="34" charset="0"/>
                  <a:ea typeface="宋体" panose="02010600030101010101" pitchFamily="2" charset="-122"/>
                </a:defRPr>
              </a:lvl1pPr>
              <a:lvl2pPr marL="742950" indent="-285750">
                <a:defRPr sz="1000">
                  <a:solidFill>
                    <a:schemeClr val="tx1"/>
                  </a:solidFill>
                  <a:latin typeface="FrutigerNext LT Regular" panose="020B0803040504020204" pitchFamily="34" charset="0"/>
                  <a:ea typeface="宋体" panose="02010600030101010101" pitchFamily="2" charset="-122"/>
                </a:defRPr>
              </a:lvl2pPr>
              <a:lvl3pPr marL="1143000" indent="-228600">
                <a:defRPr sz="1000">
                  <a:solidFill>
                    <a:schemeClr val="tx1"/>
                  </a:solidFill>
                  <a:latin typeface="FrutigerNext LT Regular" panose="020B0803040504020204" pitchFamily="34" charset="0"/>
                  <a:ea typeface="宋体" panose="02010600030101010101" pitchFamily="2" charset="-122"/>
                </a:defRPr>
              </a:lvl3pPr>
              <a:lvl4pPr marL="1600200" indent="-228600">
                <a:defRPr sz="1000">
                  <a:solidFill>
                    <a:schemeClr val="tx1"/>
                  </a:solidFill>
                  <a:latin typeface="FrutigerNext LT Regular" panose="020B0803040504020204" pitchFamily="34" charset="0"/>
                  <a:ea typeface="宋体" panose="02010600030101010101" pitchFamily="2" charset="-122"/>
                </a:defRPr>
              </a:lvl4pPr>
              <a:lvl5pPr marL="2057400" indent="-228600">
                <a:defRPr sz="1000">
                  <a:solidFill>
                    <a:schemeClr val="tx1"/>
                  </a:solidFill>
                  <a:latin typeface="FrutigerNext LT Regular" panose="020B0803040504020204" pitchFamily="34" charset="0"/>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FrutigerNext LT Regular" panose="020B0803040504020204" pitchFamily="34" charset="0"/>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FrutigerNext LT Regular" panose="020B0803040504020204" pitchFamily="34" charset="0"/>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FrutigerNext LT Regular" panose="020B0803040504020204" pitchFamily="34" charset="0"/>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FrutigerNext LT Regular" panose="020B0803040504020204" pitchFamily="34" charset="0"/>
                  <a:ea typeface="宋体" panose="02010600030101010101" pitchFamily="2" charset="-122"/>
                </a:defRPr>
              </a:lvl9pPr>
            </a:lstStyle>
            <a:p>
              <a:pPr algn="ctr" fontAlgn="t">
                <a:defRPr/>
              </a:pPr>
              <a:r>
                <a:rPr lang="zh-CN" altLang="en-US" sz="1200">
                  <a:solidFill>
                    <a:srgbClr val="000000"/>
                  </a:solidFill>
                  <a:latin typeface="+mn-lt"/>
                  <a:ea typeface="+mn-ea"/>
                </a:rPr>
                <a:t>监控人员</a:t>
              </a:r>
            </a:p>
          </p:txBody>
        </p:sp>
        <p:cxnSp>
          <p:nvCxnSpPr>
            <p:cNvPr id="40966" name="直接连接符 7"/>
            <p:cNvCxnSpPr>
              <a:cxnSpLocks noChangeShapeType="1"/>
            </p:cNvCxnSpPr>
            <p:nvPr/>
          </p:nvCxnSpPr>
          <p:spPr bwMode="auto">
            <a:xfrm>
              <a:off x="684213" y="2986088"/>
              <a:ext cx="8351837" cy="0"/>
            </a:xfrm>
            <a:prstGeom prst="line">
              <a:avLst/>
            </a:prstGeom>
            <a:noFill/>
            <a:ln w="9525" algn="ctr">
              <a:solidFill>
                <a:schemeClr val="tx1"/>
              </a:solidFill>
              <a:prstDash val="dash"/>
              <a:round/>
              <a:headEnd/>
              <a:tailEnd/>
            </a:ln>
            <a:extLst>
              <a:ext uri="{909E8E84-426E-40DD-AFC4-6F175D3DCCD1}">
                <a14:hiddenFill xmlns:a14="http://schemas.microsoft.com/office/drawing/2010/main">
                  <a:noFill/>
                </a14:hiddenFill>
              </a:ext>
            </a:extLst>
          </p:spPr>
        </p:cxnSp>
        <p:sp>
          <p:nvSpPr>
            <p:cNvPr id="10" name="任意多边形 9"/>
            <p:cNvSpPr>
              <a:spLocks/>
            </p:cNvSpPr>
            <p:nvPr/>
          </p:nvSpPr>
          <p:spPr>
            <a:xfrm>
              <a:off x="6455496" y="3596426"/>
              <a:ext cx="1150532" cy="432861"/>
            </a:xfrm>
            <a:custGeom>
              <a:avLst/>
              <a:gdLst>
                <a:gd name="connsiteX0" fmla="*/ 0 w 1213813"/>
                <a:gd name="connsiteY0" fmla="*/ 32400 h 324000"/>
                <a:gd name="connsiteX1" fmla="*/ 9490 w 1213813"/>
                <a:gd name="connsiteY1" fmla="*/ 9490 h 324000"/>
                <a:gd name="connsiteX2" fmla="*/ 32400 w 1213813"/>
                <a:gd name="connsiteY2" fmla="*/ 0 h 324000"/>
                <a:gd name="connsiteX3" fmla="*/ 1181413 w 1213813"/>
                <a:gd name="connsiteY3" fmla="*/ 0 h 324000"/>
                <a:gd name="connsiteX4" fmla="*/ 1204323 w 1213813"/>
                <a:gd name="connsiteY4" fmla="*/ 9490 h 324000"/>
                <a:gd name="connsiteX5" fmla="*/ 1213813 w 1213813"/>
                <a:gd name="connsiteY5" fmla="*/ 32400 h 324000"/>
                <a:gd name="connsiteX6" fmla="*/ 1213813 w 1213813"/>
                <a:gd name="connsiteY6" fmla="*/ 291600 h 324000"/>
                <a:gd name="connsiteX7" fmla="*/ 1204323 w 1213813"/>
                <a:gd name="connsiteY7" fmla="*/ 314510 h 324000"/>
                <a:gd name="connsiteX8" fmla="*/ 1181413 w 1213813"/>
                <a:gd name="connsiteY8" fmla="*/ 324000 h 324000"/>
                <a:gd name="connsiteX9" fmla="*/ 32400 w 1213813"/>
                <a:gd name="connsiteY9" fmla="*/ 324000 h 324000"/>
                <a:gd name="connsiteX10" fmla="*/ 9490 w 1213813"/>
                <a:gd name="connsiteY10" fmla="*/ 314510 h 324000"/>
                <a:gd name="connsiteX11" fmla="*/ 0 w 1213813"/>
                <a:gd name="connsiteY11" fmla="*/ 291600 h 324000"/>
                <a:gd name="connsiteX12" fmla="*/ 0 w 1213813"/>
                <a:gd name="connsiteY12" fmla="*/ 32400 h 32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3813" h="324000">
                  <a:moveTo>
                    <a:pt x="0" y="32400"/>
                  </a:moveTo>
                  <a:cubicBezTo>
                    <a:pt x="0" y="23807"/>
                    <a:pt x="3414" y="15566"/>
                    <a:pt x="9490" y="9490"/>
                  </a:cubicBezTo>
                  <a:cubicBezTo>
                    <a:pt x="15566" y="3414"/>
                    <a:pt x="23807" y="0"/>
                    <a:pt x="32400" y="0"/>
                  </a:cubicBezTo>
                  <a:lnTo>
                    <a:pt x="1181413" y="0"/>
                  </a:lnTo>
                  <a:cubicBezTo>
                    <a:pt x="1190006" y="0"/>
                    <a:pt x="1198247" y="3414"/>
                    <a:pt x="1204323" y="9490"/>
                  </a:cubicBezTo>
                  <a:cubicBezTo>
                    <a:pt x="1210399" y="15566"/>
                    <a:pt x="1213813" y="23807"/>
                    <a:pt x="1213813" y="32400"/>
                  </a:cubicBezTo>
                  <a:lnTo>
                    <a:pt x="1213813" y="291600"/>
                  </a:lnTo>
                  <a:cubicBezTo>
                    <a:pt x="1213813" y="300193"/>
                    <a:pt x="1210399" y="308434"/>
                    <a:pt x="1204323" y="314510"/>
                  </a:cubicBezTo>
                  <a:cubicBezTo>
                    <a:pt x="1198247" y="320586"/>
                    <a:pt x="1190006" y="324000"/>
                    <a:pt x="1181413" y="324000"/>
                  </a:cubicBezTo>
                  <a:lnTo>
                    <a:pt x="32400" y="324000"/>
                  </a:lnTo>
                  <a:cubicBezTo>
                    <a:pt x="23807" y="324000"/>
                    <a:pt x="15566" y="320586"/>
                    <a:pt x="9490" y="314510"/>
                  </a:cubicBezTo>
                  <a:cubicBezTo>
                    <a:pt x="3414" y="308434"/>
                    <a:pt x="0" y="300193"/>
                    <a:pt x="0" y="291600"/>
                  </a:cubicBezTo>
                  <a:lnTo>
                    <a:pt x="0" y="32400"/>
                  </a:lnTo>
                  <a:close/>
                </a:path>
              </a:pathLst>
            </a:custGeom>
            <a:solidFill>
              <a:srgbClr val="0099CC">
                <a:alpha val="54902"/>
              </a:srgbClr>
            </a:solidFill>
            <a:ln w="25400" cap="flat" cmpd="sng" algn="ctr">
              <a:noFill/>
              <a:prstDash val="solid"/>
            </a:ln>
            <a:effectLst/>
          </p:spPr>
          <p:txBody>
            <a:bodyPr lIns="91426" tIns="45713" rIns="91426" bIns="45713" anchor="ctr"/>
            <a:lstStyle/>
            <a:p>
              <a:pPr algn="ctr" fontAlgn="t">
                <a:defRPr/>
              </a:pPr>
              <a:r>
                <a:rPr lang="zh-CN" altLang="en-US" sz="1200" kern="0" dirty="0">
                  <a:solidFill>
                    <a:srgbClr val="000000"/>
                  </a:solidFill>
                  <a:latin typeface="+mn-lt"/>
                  <a:ea typeface="+mn-ea"/>
                </a:rPr>
                <a:t>故障发现</a:t>
              </a:r>
            </a:p>
          </p:txBody>
        </p:sp>
        <p:sp>
          <p:nvSpPr>
            <p:cNvPr id="11" name="任意多边形 10"/>
            <p:cNvSpPr>
              <a:spLocks/>
            </p:cNvSpPr>
            <p:nvPr/>
          </p:nvSpPr>
          <p:spPr>
            <a:xfrm>
              <a:off x="5238092" y="3596426"/>
              <a:ext cx="1153962" cy="432861"/>
            </a:xfrm>
            <a:custGeom>
              <a:avLst/>
              <a:gdLst>
                <a:gd name="connsiteX0" fmla="*/ 0 w 1213813"/>
                <a:gd name="connsiteY0" fmla="*/ 32400 h 324000"/>
                <a:gd name="connsiteX1" fmla="*/ 9490 w 1213813"/>
                <a:gd name="connsiteY1" fmla="*/ 9490 h 324000"/>
                <a:gd name="connsiteX2" fmla="*/ 32400 w 1213813"/>
                <a:gd name="connsiteY2" fmla="*/ 0 h 324000"/>
                <a:gd name="connsiteX3" fmla="*/ 1181413 w 1213813"/>
                <a:gd name="connsiteY3" fmla="*/ 0 h 324000"/>
                <a:gd name="connsiteX4" fmla="*/ 1204323 w 1213813"/>
                <a:gd name="connsiteY4" fmla="*/ 9490 h 324000"/>
                <a:gd name="connsiteX5" fmla="*/ 1213813 w 1213813"/>
                <a:gd name="connsiteY5" fmla="*/ 32400 h 324000"/>
                <a:gd name="connsiteX6" fmla="*/ 1213813 w 1213813"/>
                <a:gd name="connsiteY6" fmla="*/ 291600 h 324000"/>
                <a:gd name="connsiteX7" fmla="*/ 1204323 w 1213813"/>
                <a:gd name="connsiteY7" fmla="*/ 314510 h 324000"/>
                <a:gd name="connsiteX8" fmla="*/ 1181413 w 1213813"/>
                <a:gd name="connsiteY8" fmla="*/ 324000 h 324000"/>
                <a:gd name="connsiteX9" fmla="*/ 32400 w 1213813"/>
                <a:gd name="connsiteY9" fmla="*/ 324000 h 324000"/>
                <a:gd name="connsiteX10" fmla="*/ 9490 w 1213813"/>
                <a:gd name="connsiteY10" fmla="*/ 314510 h 324000"/>
                <a:gd name="connsiteX11" fmla="*/ 0 w 1213813"/>
                <a:gd name="connsiteY11" fmla="*/ 291600 h 324000"/>
                <a:gd name="connsiteX12" fmla="*/ 0 w 1213813"/>
                <a:gd name="connsiteY12" fmla="*/ 32400 h 32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3813" h="324000">
                  <a:moveTo>
                    <a:pt x="0" y="32400"/>
                  </a:moveTo>
                  <a:cubicBezTo>
                    <a:pt x="0" y="23807"/>
                    <a:pt x="3414" y="15566"/>
                    <a:pt x="9490" y="9490"/>
                  </a:cubicBezTo>
                  <a:cubicBezTo>
                    <a:pt x="15566" y="3414"/>
                    <a:pt x="23807" y="0"/>
                    <a:pt x="32400" y="0"/>
                  </a:cubicBezTo>
                  <a:lnTo>
                    <a:pt x="1181413" y="0"/>
                  </a:lnTo>
                  <a:cubicBezTo>
                    <a:pt x="1190006" y="0"/>
                    <a:pt x="1198247" y="3414"/>
                    <a:pt x="1204323" y="9490"/>
                  </a:cubicBezTo>
                  <a:cubicBezTo>
                    <a:pt x="1210399" y="15566"/>
                    <a:pt x="1213813" y="23807"/>
                    <a:pt x="1213813" y="32400"/>
                  </a:cubicBezTo>
                  <a:lnTo>
                    <a:pt x="1213813" y="291600"/>
                  </a:lnTo>
                  <a:cubicBezTo>
                    <a:pt x="1213813" y="300193"/>
                    <a:pt x="1210399" y="308434"/>
                    <a:pt x="1204323" y="314510"/>
                  </a:cubicBezTo>
                  <a:cubicBezTo>
                    <a:pt x="1198247" y="320586"/>
                    <a:pt x="1190006" y="324000"/>
                    <a:pt x="1181413" y="324000"/>
                  </a:cubicBezTo>
                  <a:lnTo>
                    <a:pt x="32400" y="324000"/>
                  </a:lnTo>
                  <a:cubicBezTo>
                    <a:pt x="23807" y="324000"/>
                    <a:pt x="15566" y="320586"/>
                    <a:pt x="9490" y="314510"/>
                  </a:cubicBezTo>
                  <a:cubicBezTo>
                    <a:pt x="3414" y="308434"/>
                    <a:pt x="0" y="300193"/>
                    <a:pt x="0" y="291600"/>
                  </a:cubicBezTo>
                  <a:lnTo>
                    <a:pt x="0" y="32400"/>
                  </a:lnTo>
                  <a:close/>
                </a:path>
              </a:pathLst>
            </a:custGeom>
            <a:solidFill>
              <a:srgbClr val="0099CC">
                <a:alpha val="54902"/>
              </a:srgbClr>
            </a:solidFill>
            <a:ln w="25400" cap="flat" cmpd="sng" algn="ctr">
              <a:noFill/>
              <a:prstDash val="solid"/>
            </a:ln>
            <a:effectLst/>
          </p:spPr>
          <p:txBody>
            <a:bodyPr lIns="91426" tIns="45713" rIns="91426" bIns="45713" anchor="ctr"/>
            <a:lstStyle/>
            <a:p>
              <a:pPr algn="ctr" fontAlgn="t">
                <a:defRPr/>
              </a:pPr>
              <a:r>
                <a:rPr lang="zh-CN" altLang="en-US" sz="1200" kern="0" dirty="0">
                  <a:solidFill>
                    <a:srgbClr val="000000"/>
                  </a:solidFill>
                  <a:latin typeface="+mn-lt"/>
                  <a:ea typeface="+mn-ea"/>
                </a:rPr>
                <a:t>日常监控</a:t>
              </a:r>
            </a:p>
          </p:txBody>
        </p:sp>
        <p:sp>
          <p:nvSpPr>
            <p:cNvPr id="12" name="任意多边形 11"/>
            <p:cNvSpPr>
              <a:spLocks/>
            </p:cNvSpPr>
            <p:nvPr/>
          </p:nvSpPr>
          <p:spPr>
            <a:xfrm>
              <a:off x="6470927" y="5665946"/>
              <a:ext cx="1143675" cy="432861"/>
            </a:xfrm>
            <a:custGeom>
              <a:avLst/>
              <a:gdLst>
                <a:gd name="connsiteX0" fmla="*/ 0 w 1213813"/>
                <a:gd name="connsiteY0" fmla="*/ 32400 h 324000"/>
                <a:gd name="connsiteX1" fmla="*/ 9490 w 1213813"/>
                <a:gd name="connsiteY1" fmla="*/ 9490 h 324000"/>
                <a:gd name="connsiteX2" fmla="*/ 32400 w 1213813"/>
                <a:gd name="connsiteY2" fmla="*/ 0 h 324000"/>
                <a:gd name="connsiteX3" fmla="*/ 1181413 w 1213813"/>
                <a:gd name="connsiteY3" fmla="*/ 0 h 324000"/>
                <a:gd name="connsiteX4" fmla="*/ 1204323 w 1213813"/>
                <a:gd name="connsiteY4" fmla="*/ 9490 h 324000"/>
                <a:gd name="connsiteX5" fmla="*/ 1213813 w 1213813"/>
                <a:gd name="connsiteY5" fmla="*/ 32400 h 324000"/>
                <a:gd name="connsiteX6" fmla="*/ 1213813 w 1213813"/>
                <a:gd name="connsiteY6" fmla="*/ 291600 h 324000"/>
                <a:gd name="connsiteX7" fmla="*/ 1204323 w 1213813"/>
                <a:gd name="connsiteY7" fmla="*/ 314510 h 324000"/>
                <a:gd name="connsiteX8" fmla="*/ 1181413 w 1213813"/>
                <a:gd name="connsiteY8" fmla="*/ 324000 h 324000"/>
                <a:gd name="connsiteX9" fmla="*/ 32400 w 1213813"/>
                <a:gd name="connsiteY9" fmla="*/ 324000 h 324000"/>
                <a:gd name="connsiteX10" fmla="*/ 9490 w 1213813"/>
                <a:gd name="connsiteY10" fmla="*/ 314510 h 324000"/>
                <a:gd name="connsiteX11" fmla="*/ 0 w 1213813"/>
                <a:gd name="connsiteY11" fmla="*/ 291600 h 324000"/>
                <a:gd name="connsiteX12" fmla="*/ 0 w 1213813"/>
                <a:gd name="connsiteY12" fmla="*/ 32400 h 32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3813" h="324000">
                  <a:moveTo>
                    <a:pt x="0" y="32400"/>
                  </a:moveTo>
                  <a:cubicBezTo>
                    <a:pt x="0" y="23807"/>
                    <a:pt x="3414" y="15566"/>
                    <a:pt x="9490" y="9490"/>
                  </a:cubicBezTo>
                  <a:cubicBezTo>
                    <a:pt x="15566" y="3414"/>
                    <a:pt x="23807" y="0"/>
                    <a:pt x="32400" y="0"/>
                  </a:cubicBezTo>
                  <a:lnTo>
                    <a:pt x="1181413" y="0"/>
                  </a:lnTo>
                  <a:cubicBezTo>
                    <a:pt x="1190006" y="0"/>
                    <a:pt x="1198247" y="3414"/>
                    <a:pt x="1204323" y="9490"/>
                  </a:cubicBezTo>
                  <a:cubicBezTo>
                    <a:pt x="1210399" y="15566"/>
                    <a:pt x="1213813" y="23807"/>
                    <a:pt x="1213813" y="32400"/>
                  </a:cubicBezTo>
                  <a:lnTo>
                    <a:pt x="1213813" y="291600"/>
                  </a:lnTo>
                  <a:cubicBezTo>
                    <a:pt x="1213813" y="300193"/>
                    <a:pt x="1210399" y="308434"/>
                    <a:pt x="1204323" y="314510"/>
                  </a:cubicBezTo>
                  <a:cubicBezTo>
                    <a:pt x="1198247" y="320586"/>
                    <a:pt x="1190006" y="324000"/>
                    <a:pt x="1181413" y="324000"/>
                  </a:cubicBezTo>
                  <a:lnTo>
                    <a:pt x="32400" y="324000"/>
                  </a:lnTo>
                  <a:cubicBezTo>
                    <a:pt x="23807" y="324000"/>
                    <a:pt x="15566" y="320586"/>
                    <a:pt x="9490" y="314510"/>
                  </a:cubicBezTo>
                  <a:cubicBezTo>
                    <a:pt x="3414" y="308434"/>
                    <a:pt x="0" y="300193"/>
                    <a:pt x="0" y="291600"/>
                  </a:cubicBezTo>
                  <a:lnTo>
                    <a:pt x="0" y="32400"/>
                  </a:lnTo>
                  <a:close/>
                </a:path>
              </a:pathLst>
            </a:custGeom>
            <a:solidFill>
              <a:srgbClr val="4BACC6">
                <a:lumMod val="60000"/>
                <a:lumOff val="40000"/>
                <a:alpha val="54902"/>
              </a:srgbClr>
            </a:solidFill>
            <a:ln w="25400" cap="flat" cmpd="sng" algn="ctr">
              <a:noFill/>
              <a:prstDash val="solid"/>
            </a:ln>
            <a:effectLst/>
          </p:spPr>
          <p:txBody>
            <a:bodyPr lIns="91426" tIns="45713" rIns="91426" bIns="45713" anchor="ctr"/>
            <a:lstStyle/>
            <a:p>
              <a:pPr algn="ctr" fontAlgn="t">
                <a:defRPr/>
              </a:pPr>
              <a:r>
                <a:rPr lang="zh-CN" altLang="en-US" sz="1200" kern="0" dirty="0">
                  <a:solidFill>
                    <a:srgbClr val="000000"/>
                  </a:solidFill>
                  <a:latin typeface="+mn-lt"/>
                  <a:ea typeface="+mn-ea"/>
                </a:rPr>
                <a:t>优化分析</a:t>
              </a:r>
            </a:p>
          </p:txBody>
        </p:sp>
        <p:sp>
          <p:nvSpPr>
            <p:cNvPr id="13" name="任意多边形 12"/>
            <p:cNvSpPr>
              <a:spLocks/>
            </p:cNvSpPr>
            <p:nvPr/>
          </p:nvSpPr>
          <p:spPr>
            <a:xfrm>
              <a:off x="6462355" y="5163574"/>
              <a:ext cx="1147103" cy="431281"/>
            </a:xfrm>
            <a:custGeom>
              <a:avLst/>
              <a:gdLst>
                <a:gd name="connsiteX0" fmla="*/ 0 w 1213813"/>
                <a:gd name="connsiteY0" fmla="*/ 32400 h 324000"/>
                <a:gd name="connsiteX1" fmla="*/ 9490 w 1213813"/>
                <a:gd name="connsiteY1" fmla="*/ 9490 h 324000"/>
                <a:gd name="connsiteX2" fmla="*/ 32400 w 1213813"/>
                <a:gd name="connsiteY2" fmla="*/ 0 h 324000"/>
                <a:gd name="connsiteX3" fmla="*/ 1181413 w 1213813"/>
                <a:gd name="connsiteY3" fmla="*/ 0 h 324000"/>
                <a:gd name="connsiteX4" fmla="*/ 1204323 w 1213813"/>
                <a:gd name="connsiteY4" fmla="*/ 9490 h 324000"/>
                <a:gd name="connsiteX5" fmla="*/ 1213813 w 1213813"/>
                <a:gd name="connsiteY5" fmla="*/ 32400 h 324000"/>
                <a:gd name="connsiteX6" fmla="*/ 1213813 w 1213813"/>
                <a:gd name="connsiteY6" fmla="*/ 291600 h 324000"/>
                <a:gd name="connsiteX7" fmla="*/ 1204323 w 1213813"/>
                <a:gd name="connsiteY7" fmla="*/ 314510 h 324000"/>
                <a:gd name="connsiteX8" fmla="*/ 1181413 w 1213813"/>
                <a:gd name="connsiteY8" fmla="*/ 324000 h 324000"/>
                <a:gd name="connsiteX9" fmla="*/ 32400 w 1213813"/>
                <a:gd name="connsiteY9" fmla="*/ 324000 h 324000"/>
                <a:gd name="connsiteX10" fmla="*/ 9490 w 1213813"/>
                <a:gd name="connsiteY10" fmla="*/ 314510 h 324000"/>
                <a:gd name="connsiteX11" fmla="*/ 0 w 1213813"/>
                <a:gd name="connsiteY11" fmla="*/ 291600 h 324000"/>
                <a:gd name="connsiteX12" fmla="*/ 0 w 1213813"/>
                <a:gd name="connsiteY12" fmla="*/ 32400 h 32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3813" h="324000">
                  <a:moveTo>
                    <a:pt x="0" y="32400"/>
                  </a:moveTo>
                  <a:cubicBezTo>
                    <a:pt x="0" y="23807"/>
                    <a:pt x="3414" y="15566"/>
                    <a:pt x="9490" y="9490"/>
                  </a:cubicBezTo>
                  <a:cubicBezTo>
                    <a:pt x="15566" y="3414"/>
                    <a:pt x="23807" y="0"/>
                    <a:pt x="32400" y="0"/>
                  </a:cubicBezTo>
                  <a:lnTo>
                    <a:pt x="1181413" y="0"/>
                  </a:lnTo>
                  <a:cubicBezTo>
                    <a:pt x="1190006" y="0"/>
                    <a:pt x="1198247" y="3414"/>
                    <a:pt x="1204323" y="9490"/>
                  </a:cubicBezTo>
                  <a:cubicBezTo>
                    <a:pt x="1210399" y="15566"/>
                    <a:pt x="1213813" y="23807"/>
                    <a:pt x="1213813" y="32400"/>
                  </a:cubicBezTo>
                  <a:lnTo>
                    <a:pt x="1213813" y="291600"/>
                  </a:lnTo>
                  <a:cubicBezTo>
                    <a:pt x="1213813" y="300193"/>
                    <a:pt x="1210399" y="308434"/>
                    <a:pt x="1204323" y="314510"/>
                  </a:cubicBezTo>
                  <a:cubicBezTo>
                    <a:pt x="1198247" y="320586"/>
                    <a:pt x="1190006" y="324000"/>
                    <a:pt x="1181413" y="324000"/>
                  </a:cubicBezTo>
                  <a:lnTo>
                    <a:pt x="32400" y="324000"/>
                  </a:lnTo>
                  <a:cubicBezTo>
                    <a:pt x="23807" y="324000"/>
                    <a:pt x="15566" y="320586"/>
                    <a:pt x="9490" y="314510"/>
                  </a:cubicBezTo>
                  <a:cubicBezTo>
                    <a:pt x="3414" y="308434"/>
                    <a:pt x="0" y="300193"/>
                    <a:pt x="0" y="291600"/>
                  </a:cubicBezTo>
                  <a:lnTo>
                    <a:pt x="0" y="32400"/>
                  </a:lnTo>
                  <a:close/>
                </a:path>
              </a:pathLst>
            </a:custGeom>
            <a:solidFill>
              <a:srgbClr val="4BACC6">
                <a:lumMod val="60000"/>
                <a:lumOff val="40000"/>
                <a:alpha val="54902"/>
              </a:srgbClr>
            </a:solidFill>
            <a:ln w="25400" cap="flat" cmpd="sng" algn="ctr">
              <a:noFill/>
              <a:prstDash val="solid"/>
            </a:ln>
            <a:effectLst/>
          </p:spPr>
          <p:txBody>
            <a:bodyPr lIns="91426" tIns="45713" rIns="91426" bIns="45713" anchor="ctr"/>
            <a:lstStyle/>
            <a:p>
              <a:pPr algn="ctr" defTabSz="466331" fontAlgn="t">
                <a:lnSpc>
                  <a:spcPct val="90000"/>
                </a:lnSpc>
                <a:defRPr/>
              </a:pPr>
              <a:r>
                <a:rPr lang="zh-CN" altLang="en-US" sz="1200" kern="0" dirty="0">
                  <a:solidFill>
                    <a:srgbClr val="000000"/>
                  </a:solidFill>
                  <a:latin typeface="+mn-lt"/>
                  <a:ea typeface="+mn-ea"/>
                </a:rPr>
                <a:t>历史性能</a:t>
              </a:r>
              <a:r>
                <a:rPr lang="en-US" altLang="zh-CN" sz="1200" kern="0" dirty="0">
                  <a:solidFill>
                    <a:srgbClr val="000000"/>
                  </a:solidFill>
                  <a:latin typeface="+mn-lt"/>
                  <a:ea typeface="+mn-ea"/>
                </a:rPr>
                <a:t>/</a:t>
              </a:r>
              <a:r>
                <a:rPr lang="zh-CN" altLang="en-US" sz="1200" kern="0" dirty="0">
                  <a:solidFill>
                    <a:srgbClr val="000000"/>
                  </a:solidFill>
                  <a:latin typeface="+mn-lt"/>
                  <a:ea typeface="+mn-ea"/>
                </a:rPr>
                <a:t>报表分析</a:t>
              </a:r>
            </a:p>
          </p:txBody>
        </p:sp>
        <p:pic>
          <p:nvPicPr>
            <p:cNvPr id="14" name="Picture 11" descr="C:\Users\l00193410\Desktop\角色\3业务管理员.png"/>
            <p:cNvPicPr>
              <a:picLocks noChangeAspect="1" noChangeArrowheads="1"/>
            </p:cNvPicPr>
            <p:nvPr/>
          </p:nvPicPr>
          <p:blipFill>
            <a:blip r:embed="rId3"/>
            <a:srcRect/>
            <a:stretch>
              <a:fillRect/>
            </a:stretch>
          </p:blipFill>
          <p:spPr bwMode="auto">
            <a:xfrm>
              <a:off x="826286" y="4857096"/>
              <a:ext cx="577839" cy="576622"/>
            </a:xfrm>
            <a:prstGeom prst="rect">
              <a:avLst/>
            </a:prstGeom>
            <a:noFill/>
            <a:effectLst>
              <a:outerShdw blurRad="50800" dist="38100" dir="5400000" algn="t" rotWithShape="0">
                <a:prstClr val="black">
                  <a:alpha val="40000"/>
                </a:prstClr>
              </a:outerShdw>
            </a:effectLst>
          </p:spPr>
        </p:pic>
        <p:sp>
          <p:nvSpPr>
            <p:cNvPr id="16396" name="TextBox 14"/>
            <p:cNvSpPr txBox="1">
              <a:spLocks noChangeArrowheads="1"/>
            </p:cNvSpPr>
            <p:nvPr/>
          </p:nvSpPr>
          <p:spPr bwMode="auto">
            <a:xfrm>
              <a:off x="558800" y="5504808"/>
              <a:ext cx="1133387" cy="276462"/>
            </a:xfrm>
            <a:prstGeom prst="rect">
              <a:avLst/>
            </a:prstGeom>
            <a:noFill/>
            <a:ln>
              <a:noFill/>
            </a:ln>
            <a:extLst/>
          </p:spPr>
          <p:txBody>
            <a:bodyPr lIns="91426" tIns="45713" rIns="91426" bIns="45713">
              <a:spAutoFit/>
            </a:bodyPr>
            <a:lstStyle>
              <a:lvl1pPr>
                <a:defRPr sz="1000">
                  <a:solidFill>
                    <a:schemeClr val="tx1"/>
                  </a:solidFill>
                  <a:latin typeface="FrutigerNext LT Regular" panose="020B0803040504020204" pitchFamily="34" charset="0"/>
                  <a:ea typeface="宋体" panose="02010600030101010101" pitchFamily="2" charset="-122"/>
                </a:defRPr>
              </a:lvl1pPr>
              <a:lvl2pPr marL="742950" indent="-285750">
                <a:defRPr sz="1000">
                  <a:solidFill>
                    <a:schemeClr val="tx1"/>
                  </a:solidFill>
                  <a:latin typeface="FrutigerNext LT Regular" panose="020B0803040504020204" pitchFamily="34" charset="0"/>
                  <a:ea typeface="宋体" panose="02010600030101010101" pitchFamily="2" charset="-122"/>
                </a:defRPr>
              </a:lvl2pPr>
              <a:lvl3pPr marL="1143000" indent="-228600">
                <a:defRPr sz="1000">
                  <a:solidFill>
                    <a:schemeClr val="tx1"/>
                  </a:solidFill>
                  <a:latin typeface="FrutigerNext LT Regular" panose="020B0803040504020204" pitchFamily="34" charset="0"/>
                  <a:ea typeface="宋体" panose="02010600030101010101" pitchFamily="2" charset="-122"/>
                </a:defRPr>
              </a:lvl3pPr>
              <a:lvl4pPr marL="1600200" indent="-228600">
                <a:defRPr sz="1000">
                  <a:solidFill>
                    <a:schemeClr val="tx1"/>
                  </a:solidFill>
                  <a:latin typeface="FrutigerNext LT Regular" panose="020B0803040504020204" pitchFamily="34" charset="0"/>
                  <a:ea typeface="宋体" panose="02010600030101010101" pitchFamily="2" charset="-122"/>
                </a:defRPr>
              </a:lvl4pPr>
              <a:lvl5pPr marL="2057400" indent="-228600">
                <a:defRPr sz="1000">
                  <a:solidFill>
                    <a:schemeClr val="tx1"/>
                  </a:solidFill>
                  <a:latin typeface="FrutigerNext LT Regular" panose="020B0803040504020204" pitchFamily="34" charset="0"/>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FrutigerNext LT Regular" panose="020B0803040504020204" pitchFamily="34" charset="0"/>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FrutigerNext LT Regular" panose="020B0803040504020204" pitchFamily="34" charset="0"/>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FrutigerNext LT Regular" panose="020B0803040504020204" pitchFamily="34" charset="0"/>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FrutigerNext LT Regular" panose="020B0803040504020204" pitchFamily="34" charset="0"/>
                  <a:ea typeface="宋体" panose="02010600030101010101" pitchFamily="2" charset="-122"/>
                </a:defRPr>
              </a:lvl9pPr>
            </a:lstStyle>
            <a:p>
              <a:pPr algn="ctr" fontAlgn="t">
                <a:defRPr/>
              </a:pPr>
              <a:r>
                <a:rPr lang="zh-CN" altLang="en-US" sz="1200">
                  <a:solidFill>
                    <a:srgbClr val="000000"/>
                  </a:solidFill>
                  <a:latin typeface="+mn-lt"/>
                  <a:ea typeface="+mn-ea"/>
                </a:rPr>
                <a:t>维护人员</a:t>
              </a:r>
            </a:p>
          </p:txBody>
        </p:sp>
        <p:sp>
          <p:nvSpPr>
            <p:cNvPr id="16" name="任意多边形 15"/>
            <p:cNvSpPr>
              <a:spLocks/>
            </p:cNvSpPr>
            <p:nvPr/>
          </p:nvSpPr>
          <p:spPr>
            <a:xfrm>
              <a:off x="5248380" y="4101958"/>
              <a:ext cx="1143674" cy="431281"/>
            </a:xfrm>
            <a:custGeom>
              <a:avLst/>
              <a:gdLst>
                <a:gd name="connsiteX0" fmla="*/ 0 w 1213813"/>
                <a:gd name="connsiteY0" fmla="*/ 32400 h 324000"/>
                <a:gd name="connsiteX1" fmla="*/ 9490 w 1213813"/>
                <a:gd name="connsiteY1" fmla="*/ 9490 h 324000"/>
                <a:gd name="connsiteX2" fmla="*/ 32400 w 1213813"/>
                <a:gd name="connsiteY2" fmla="*/ 0 h 324000"/>
                <a:gd name="connsiteX3" fmla="*/ 1181413 w 1213813"/>
                <a:gd name="connsiteY3" fmla="*/ 0 h 324000"/>
                <a:gd name="connsiteX4" fmla="*/ 1204323 w 1213813"/>
                <a:gd name="connsiteY4" fmla="*/ 9490 h 324000"/>
                <a:gd name="connsiteX5" fmla="*/ 1213813 w 1213813"/>
                <a:gd name="connsiteY5" fmla="*/ 32400 h 324000"/>
                <a:gd name="connsiteX6" fmla="*/ 1213813 w 1213813"/>
                <a:gd name="connsiteY6" fmla="*/ 291600 h 324000"/>
                <a:gd name="connsiteX7" fmla="*/ 1204323 w 1213813"/>
                <a:gd name="connsiteY7" fmla="*/ 314510 h 324000"/>
                <a:gd name="connsiteX8" fmla="*/ 1181413 w 1213813"/>
                <a:gd name="connsiteY8" fmla="*/ 324000 h 324000"/>
                <a:gd name="connsiteX9" fmla="*/ 32400 w 1213813"/>
                <a:gd name="connsiteY9" fmla="*/ 324000 h 324000"/>
                <a:gd name="connsiteX10" fmla="*/ 9490 w 1213813"/>
                <a:gd name="connsiteY10" fmla="*/ 314510 h 324000"/>
                <a:gd name="connsiteX11" fmla="*/ 0 w 1213813"/>
                <a:gd name="connsiteY11" fmla="*/ 291600 h 324000"/>
                <a:gd name="connsiteX12" fmla="*/ 0 w 1213813"/>
                <a:gd name="connsiteY12" fmla="*/ 32400 h 32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3813" h="324000">
                  <a:moveTo>
                    <a:pt x="0" y="32400"/>
                  </a:moveTo>
                  <a:cubicBezTo>
                    <a:pt x="0" y="23807"/>
                    <a:pt x="3414" y="15566"/>
                    <a:pt x="9490" y="9490"/>
                  </a:cubicBezTo>
                  <a:cubicBezTo>
                    <a:pt x="15566" y="3414"/>
                    <a:pt x="23807" y="0"/>
                    <a:pt x="32400" y="0"/>
                  </a:cubicBezTo>
                  <a:lnTo>
                    <a:pt x="1181413" y="0"/>
                  </a:lnTo>
                  <a:cubicBezTo>
                    <a:pt x="1190006" y="0"/>
                    <a:pt x="1198247" y="3414"/>
                    <a:pt x="1204323" y="9490"/>
                  </a:cubicBezTo>
                  <a:cubicBezTo>
                    <a:pt x="1210399" y="15566"/>
                    <a:pt x="1213813" y="23807"/>
                    <a:pt x="1213813" y="32400"/>
                  </a:cubicBezTo>
                  <a:lnTo>
                    <a:pt x="1213813" y="291600"/>
                  </a:lnTo>
                  <a:cubicBezTo>
                    <a:pt x="1213813" y="300193"/>
                    <a:pt x="1210399" y="308434"/>
                    <a:pt x="1204323" y="314510"/>
                  </a:cubicBezTo>
                  <a:cubicBezTo>
                    <a:pt x="1198247" y="320586"/>
                    <a:pt x="1190006" y="324000"/>
                    <a:pt x="1181413" y="324000"/>
                  </a:cubicBezTo>
                  <a:lnTo>
                    <a:pt x="32400" y="324000"/>
                  </a:lnTo>
                  <a:cubicBezTo>
                    <a:pt x="23807" y="324000"/>
                    <a:pt x="15566" y="320586"/>
                    <a:pt x="9490" y="314510"/>
                  </a:cubicBezTo>
                  <a:cubicBezTo>
                    <a:pt x="3414" y="308434"/>
                    <a:pt x="0" y="300193"/>
                    <a:pt x="0" y="291600"/>
                  </a:cubicBezTo>
                  <a:lnTo>
                    <a:pt x="0" y="32400"/>
                  </a:lnTo>
                  <a:close/>
                </a:path>
              </a:pathLst>
            </a:custGeom>
            <a:solidFill>
              <a:srgbClr val="0099CC">
                <a:alpha val="54902"/>
              </a:srgbClr>
            </a:solidFill>
            <a:ln w="25400" cap="flat" cmpd="sng" algn="ctr">
              <a:noFill/>
              <a:prstDash val="solid"/>
            </a:ln>
            <a:effectLst/>
          </p:spPr>
          <p:txBody>
            <a:bodyPr lIns="91426" tIns="45713" rIns="91426" bIns="45713" anchor="ctr"/>
            <a:lstStyle/>
            <a:p>
              <a:pPr algn="ctr" fontAlgn="t">
                <a:lnSpc>
                  <a:spcPct val="90000"/>
                </a:lnSpc>
                <a:defRPr/>
              </a:pPr>
              <a:r>
                <a:rPr lang="zh-CN" altLang="en-US" sz="1200" kern="0" dirty="0">
                  <a:solidFill>
                    <a:srgbClr val="000000"/>
                  </a:solidFill>
                  <a:latin typeface="+mn-lt"/>
                  <a:ea typeface="+mn-ea"/>
                </a:rPr>
                <a:t>故障定界</a:t>
              </a:r>
            </a:p>
          </p:txBody>
        </p:sp>
        <p:sp>
          <p:nvSpPr>
            <p:cNvPr id="17" name="任意多边形 16"/>
            <p:cNvSpPr>
              <a:spLocks/>
            </p:cNvSpPr>
            <p:nvPr/>
          </p:nvSpPr>
          <p:spPr>
            <a:xfrm>
              <a:off x="7678044" y="5658047"/>
              <a:ext cx="1145389" cy="431282"/>
            </a:xfrm>
            <a:custGeom>
              <a:avLst/>
              <a:gdLst>
                <a:gd name="connsiteX0" fmla="*/ 0 w 1213813"/>
                <a:gd name="connsiteY0" fmla="*/ 32400 h 324000"/>
                <a:gd name="connsiteX1" fmla="*/ 9490 w 1213813"/>
                <a:gd name="connsiteY1" fmla="*/ 9490 h 324000"/>
                <a:gd name="connsiteX2" fmla="*/ 32400 w 1213813"/>
                <a:gd name="connsiteY2" fmla="*/ 0 h 324000"/>
                <a:gd name="connsiteX3" fmla="*/ 1181413 w 1213813"/>
                <a:gd name="connsiteY3" fmla="*/ 0 h 324000"/>
                <a:gd name="connsiteX4" fmla="*/ 1204323 w 1213813"/>
                <a:gd name="connsiteY4" fmla="*/ 9490 h 324000"/>
                <a:gd name="connsiteX5" fmla="*/ 1213813 w 1213813"/>
                <a:gd name="connsiteY5" fmla="*/ 32400 h 324000"/>
                <a:gd name="connsiteX6" fmla="*/ 1213813 w 1213813"/>
                <a:gd name="connsiteY6" fmla="*/ 291600 h 324000"/>
                <a:gd name="connsiteX7" fmla="*/ 1204323 w 1213813"/>
                <a:gd name="connsiteY7" fmla="*/ 314510 h 324000"/>
                <a:gd name="connsiteX8" fmla="*/ 1181413 w 1213813"/>
                <a:gd name="connsiteY8" fmla="*/ 324000 h 324000"/>
                <a:gd name="connsiteX9" fmla="*/ 32400 w 1213813"/>
                <a:gd name="connsiteY9" fmla="*/ 324000 h 324000"/>
                <a:gd name="connsiteX10" fmla="*/ 9490 w 1213813"/>
                <a:gd name="connsiteY10" fmla="*/ 314510 h 324000"/>
                <a:gd name="connsiteX11" fmla="*/ 0 w 1213813"/>
                <a:gd name="connsiteY11" fmla="*/ 291600 h 324000"/>
                <a:gd name="connsiteX12" fmla="*/ 0 w 1213813"/>
                <a:gd name="connsiteY12" fmla="*/ 32400 h 32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3813" h="324000">
                  <a:moveTo>
                    <a:pt x="0" y="32400"/>
                  </a:moveTo>
                  <a:cubicBezTo>
                    <a:pt x="0" y="23807"/>
                    <a:pt x="3414" y="15566"/>
                    <a:pt x="9490" y="9490"/>
                  </a:cubicBezTo>
                  <a:cubicBezTo>
                    <a:pt x="15566" y="3414"/>
                    <a:pt x="23807" y="0"/>
                    <a:pt x="32400" y="0"/>
                  </a:cubicBezTo>
                  <a:lnTo>
                    <a:pt x="1181413" y="0"/>
                  </a:lnTo>
                  <a:cubicBezTo>
                    <a:pt x="1190006" y="0"/>
                    <a:pt x="1198247" y="3414"/>
                    <a:pt x="1204323" y="9490"/>
                  </a:cubicBezTo>
                  <a:cubicBezTo>
                    <a:pt x="1210399" y="15566"/>
                    <a:pt x="1213813" y="23807"/>
                    <a:pt x="1213813" y="32400"/>
                  </a:cubicBezTo>
                  <a:lnTo>
                    <a:pt x="1213813" y="291600"/>
                  </a:lnTo>
                  <a:cubicBezTo>
                    <a:pt x="1213813" y="300193"/>
                    <a:pt x="1210399" y="308434"/>
                    <a:pt x="1204323" y="314510"/>
                  </a:cubicBezTo>
                  <a:cubicBezTo>
                    <a:pt x="1198247" y="320586"/>
                    <a:pt x="1190006" y="324000"/>
                    <a:pt x="1181413" y="324000"/>
                  </a:cubicBezTo>
                  <a:lnTo>
                    <a:pt x="32400" y="324000"/>
                  </a:lnTo>
                  <a:cubicBezTo>
                    <a:pt x="23807" y="324000"/>
                    <a:pt x="15566" y="320586"/>
                    <a:pt x="9490" y="314510"/>
                  </a:cubicBezTo>
                  <a:cubicBezTo>
                    <a:pt x="3414" y="308434"/>
                    <a:pt x="0" y="300193"/>
                    <a:pt x="0" y="291600"/>
                  </a:cubicBezTo>
                  <a:lnTo>
                    <a:pt x="0" y="32400"/>
                  </a:lnTo>
                  <a:close/>
                </a:path>
              </a:pathLst>
            </a:custGeom>
            <a:solidFill>
              <a:srgbClr val="4BACC6">
                <a:lumMod val="60000"/>
                <a:lumOff val="40000"/>
                <a:alpha val="54902"/>
              </a:srgbClr>
            </a:solidFill>
            <a:ln w="25400" cap="flat" cmpd="sng" algn="ctr">
              <a:noFill/>
              <a:prstDash val="solid"/>
            </a:ln>
            <a:effectLst/>
          </p:spPr>
          <p:txBody>
            <a:bodyPr lIns="91426" tIns="45713" rIns="91426" bIns="45713" anchor="ctr"/>
            <a:lstStyle/>
            <a:p>
              <a:pPr algn="ctr" defTabSz="466331" fontAlgn="t">
                <a:lnSpc>
                  <a:spcPct val="90000"/>
                </a:lnSpc>
                <a:defRPr/>
              </a:pPr>
              <a:r>
                <a:rPr lang="zh-CN" altLang="en-US" sz="1200" kern="0" dirty="0">
                  <a:solidFill>
                    <a:srgbClr val="000000"/>
                  </a:solidFill>
                  <a:latin typeface="+mn-lt"/>
                  <a:ea typeface="+mn-ea"/>
                </a:rPr>
                <a:t>日常维护</a:t>
              </a:r>
            </a:p>
          </p:txBody>
        </p:sp>
        <p:cxnSp>
          <p:nvCxnSpPr>
            <p:cNvPr id="40975" name="直接连接符 17"/>
            <p:cNvCxnSpPr>
              <a:cxnSpLocks noChangeShapeType="1"/>
            </p:cNvCxnSpPr>
            <p:nvPr/>
          </p:nvCxnSpPr>
          <p:spPr bwMode="auto">
            <a:xfrm>
              <a:off x="620713" y="4713288"/>
              <a:ext cx="8353425" cy="0"/>
            </a:xfrm>
            <a:prstGeom prst="line">
              <a:avLst/>
            </a:prstGeom>
            <a:noFill/>
            <a:ln w="9525" algn="ctr">
              <a:solidFill>
                <a:schemeClr val="tx1"/>
              </a:solidFill>
              <a:prstDash val="dash"/>
              <a:round/>
              <a:headEnd/>
              <a:tailEnd/>
            </a:ln>
            <a:extLst>
              <a:ext uri="{909E8E84-426E-40DD-AFC4-6F175D3DCCD1}">
                <a14:hiddenFill xmlns:a14="http://schemas.microsoft.com/office/drawing/2010/main">
                  <a:noFill/>
                </a14:hiddenFill>
              </a:ext>
            </a:extLst>
          </p:spPr>
        </p:cxnSp>
        <p:sp>
          <p:nvSpPr>
            <p:cNvPr id="25" name="TextBox 43"/>
            <p:cNvSpPr txBox="1">
              <a:spLocks noChangeArrowheads="1"/>
            </p:cNvSpPr>
            <p:nvPr/>
          </p:nvSpPr>
          <p:spPr bwMode="auto">
            <a:xfrm>
              <a:off x="1844791" y="3598006"/>
              <a:ext cx="2597702" cy="1052138"/>
            </a:xfrm>
            <a:prstGeom prst="rect">
              <a:avLst/>
            </a:prstGeom>
            <a:noFill/>
            <a:ln w="9525">
              <a:noFill/>
              <a:miter lim="800000"/>
              <a:headEnd/>
              <a:tailEnd/>
            </a:ln>
          </p:spPr>
          <p:txBody>
            <a:bodyPr lIns="86353" tIns="43175" rIns="86353" bIns="43175">
              <a:spAutoFit/>
            </a:bodyPr>
            <a:lstStyle/>
            <a:p>
              <a:pPr marL="180975" indent="-180975" defTabSz="863885" fontAlgn="t">
                <a:spcBef>
                  <a:spcPts val="600"/>
                </a:spcBef>
                <a:buClr>
                  <a:schemeClr val="bg1">
                    <a:lumMod val="50000"/>
                  </a:schemeClr>
                </a:buClr>
                <a:buSzPct val="60000"/>
                <a:buFont typeface="Wingdings" pitchFamily="2" charset="2"/>
                <a:buChar char="l"/>
                <a:defRPr/>
              </a:pPr>
              <a:r>
                <a:rPr lang="zh-CN" altLang="en-US" sz="1200" dirty="0">
                  <a:latin typeface="+mn-lt"/>
                  <a:ea typeface="+mn-ea"/>
                </a:rPr>
                <a:t>快速、及时发现问题</a:t>
              </a:r>
              <a:endParaRPr lang="en-US" altLang="zh-CN" sz="1200" dirty="0">
                <a:latin typeface="+mn-lt"/>
                <a:ea typeface="+mn-ea"/>
              </a:endParaRPr>
            </a:p>
            <a:p>
              <a:pPr marL="180975" indent="-180975" defTabSz="863885" fontAlgn="t">
                <a:spcBef>
                  <a:spcPts val="600"/>
                </a:spcBef>
                <a:buClr>
                  <a:schemeClr val="bg1">
                    <a:lumMod val="50000"/>
                  </a:schemeClr>
                </a:buClr>
                <a:buSzPct val="60000"/>
                <a:buFont typeface="Wingdings" pitchFamily="2" charset="2"/>
                <a:buChar char="l"/>
                <a:defRPr/>
              </a:pPr>
              <a:r>
                <a:rPr lang="zh-CN" altLang="en-US" sz="1200" dirty="0">
                  <a:latin typeface="+mn-lt"/>
                  <a:ea typeface="+mn-ea"/>
                </a:rPr>
                <a:t>对问题进行初步定界</a:t>
              </a:r>
              <a:endParaRPr lang="en-US" altLang="zh-CN" sz="1200" dirty="0">
                <a:latin typeface="+mn-lt"/>
                <a:ea typeface="+mn-ea"/>
              </a:endParaRPr>
            </a:p>
            <a:p>
              <a:pPr marL="180975" indent="-180975" defTabSz="863885" fontAlgn="t">
                <a:spcBef>
                  <a:spcPts val="600"/>
                </a:spcBef>
                <a:buClr>
                  <a:schemeClr val="bg1">
                    <a:lumMod val="50000"/>
                  </a:schemeClr>
                </a:buClr>
                <a:buSzPct val="60000"/>
                <a:buFont typeface="Wingdings" pitchFamily="2" charset="2"/>
                <a:buChar char="l"/>
                <a:defRPr/>
              </a:pPr>
              <a:r>
                <a:rPr lang="zh-CN" altLang="en-US" sz="1200" dirty="0">
                  <a:latin typeface="+mn-lt"/>
                  <a:ea typeface="+mn-ea"/>
                </a:rPr>
                <a:t>完成定界的问题派发工单</a:t>
              </a:r>
              <a:endParaRPr lang="en-US" altLang="zh-CN" sz="1200" dirty="0">
                <a:latin typeface="+mn-lt"/>
                <a:ea typeface="+mn-ea"/>
              </a:endParaRPr>
            </a:p>
            <a:p>
              <a:pPr marL="180975" indent="-180975" defTabSz="863885" fontAlgn="t">
                <a:spcBef>
                  <a:spcPts val="600"/>
                </a:spcBef>
                <a:buClr>
                  <a:schemeClr val="bg1">
                    <a:lumMod val="50000"/>
                  </a:schemeClr>
                </a:buClr>
                <a:buSzPct val="60000"/>
                <a:buFont typeface="Wingdings" pitchFamily="2" charset="2"/>
                <a:buChar char="l"/>
                <a:defRPr/>
              </a:pPr>
              <a:r>
                <a:rPr lang="zh-CN" altLang="en-US" sz="1200" dirty="0">
                  <a:latin typeface="+mn-lt"/>
                  <a:ea typeface="+mn-ea"/>
                </a:rPr>
                <a:t>跟踪闭环问题处理过程</a:t>
              </a:r>
              <a:endParaRPr lang="en-US" altLang="zh-CN" sz="1200" dirty="0">
                <a:latin typeface="+mn-lt"/>
                <a:ea typeface="+mn-ea"/>
              </a:endParaRPr>
            </a:p>
          </p:txBody>
        </p:sp>
        <p:sp>
          <p:nvSpPr>
            <p:cNvPr id="26" name="圆角矩形 25"/>
            <p:cNvSpPr/>
            <p:nvPr/>
          </p:nvSpPr>
          <p:spPr>
            <a:xfrm>
              <a:off x="1807068" y="3228336"/>
              <a:ext cx="2026721" cy="271723"/>
            </a:xfrm>
            <a:prstGeom prst="roundRect">
              <a:avLst/>
            </a:prstGeom>
            <a:solidFill>
              <a:srgbClr val="4FD1FF"/>
            </a:solidFill>
            <a:ln>
              <a:solidFill>
                <a:srgbClr val="4FD1FF"/>
              </a:solidFill>
            </a:ln>
          </p:spPr>
          <p:style>
            <a:lnRef idx="1">
              <a:schemeClr val="accent5"/>
            </a:lnRef>
            <a:fillRef idx="2">
              <a:schemeClr val="accent5"/>
            </a:fillRef>
            <a:effectRef idx="1">
              <a:schemeClr val="accent5"/>
            </a:effectRef>
            <a:fontRef idx="minor">
              <a:schemeClr val="dk1"/>
            </a:fontRef>
          </p:style>
          <p:txBody>
            <a:bodyPr lIns="91426" tIns="45713" rIns="91426" bIns="45713" anchor="ctr"/>
            <a:lstStyle/>
            <a:p>
              <a:pPr algn="ctr" fontAlgn="t">
                <a:defRPr/>
              </a:pPr>
              <a:r>
                <a:rPr lang="zh-CN" altLang="en-US" sz="1200" dirty="0">
                  <a:solidFill>
                    <a:schemeClr val="tx1">
                      <a:lumMod val="75000"/>
                      <a:lumOff val="25000"/>
                    </a:schemeClr>
                  </a:solidFill>
                </a:rPr>
                <a:t>工作目标</a:t>
              </a:r>
            </a:p>
          </p:txBody>
        </p:sp>
        <p:sp>
          <p:nvSpPr>
            <p:cNvPr id="27" name="圆角矩形 26"/>
            <p:cNvSpPr/>
            <p:nvPr/>
          </p:nvSpPr>
          <p:spPr>
            <a:xfrm>
              <a:off x="5238092" y="3218857"/>
              <a:ext cx="2028435" cy="271723"/>
            </a:xfrm>
            <a:prstGeom prst="roundRect">
              <a:avLst/>
            </a:prstGeom>
            <a:solidFill>
              <a:srgbClr val="4FD1FF"/>
            </a:solidFill>
            <a:ln>
              <a:solidFill>
                <a:srgbClr val="4FD1FF"/>
              </a:solidFill>
            </a:ln>
          </p:spPr>
          <p:style>
            <a:lnRef idx="1">
              <a:schemeClr val="accent5"/>
            </a:lnRef>
            <a:fillRef idx="2">
              <a:schemeClr val="accent5"/>
            </a:fillRef>
            <a:effectRef idx="1">
              <a:schemeClr val="accent5"/>
            </a:effectRef>
            <a:fontRef idx="minor">
              <a:schemeClr val="dk1"/>
            </a:fontRef>
          </p:style>
          <p:txBody>
            <a:bodyPr lIns="91426" tIns="45713" rIns="91426" bIns="45713" anchor="ctr"/>
            <a:lstStyle/>
            <a:p>
              <a:pPr algn="ctr" fontAlgn="t">
                <a:defRPr/>
              </a:pPr>
              <a:r>
                <a:rPr lang="zh-CN" altLang="en-US" sz="1200" dirty="0">
                  <a:solidFill>
                    <a:schemeClr val="tx1">
                      <a:lumMod val="75000"/>
                      <a:lumOff val="25000"/>
                    </a:schemeClr>
                  </a:solidFill>
                </a:rPr>
                <a:t>关注内容</a:t>
              </a:r>
            </a:p>
          </p:txBody>
        </p:sp>
        <p:sp>
          <p:nvSpPr>
            <p:cNvPr id="28" name="任意多边形 27"/>
            <p:cNvSpPr>
              <a:spLocks/>
            </p:cNvSpPr>
            <p:nvPr/>
          </p:nvSpPr>
          <p:spPr>
            <a:xfrm>
              <a:off x="6462355" y="4101958"/>
              <a:ext cx="1152248" cy="431281"/>
            </a:xfrm>
            <a:custGeom>
              <a:avLst/>
              <a:gdLst>
                <a:gd name="connsiteX0" fmla="*/ 0 w 1213813"/>
                <a:gd name="connsiteY0" fmla="*/ 32400 h 324000"/>
                <a:gd name="connsiteX1" fmla="*/ 9490 w 1213813"/>
                <a:gd name="connsiteY1" fmla="*/ 9490 h 324000"/>
                <a:gd name="connsiteX2" fmla="*/ 32400 w 1213813"/>
                <a:gd name="connsiteY2" fmla="*/ 0 h 324000"/>
                <a:gd name="connsiteX3" fmla="*/ 1181413 w 1213813"/>
                <a:gd name="connsiteY3" fmla="*/ 0 h 324000"/>
                <a:gd name="connsiteX4" fmla="*/ 1204323 w 1213813"/>
                <a:gd name="connsiteY4" fmla="*/ 9490 h 324000"/>
                <a:gd name="connsiteX5" fmla="*/ 1213813 w 1213813"/>
                <a:gd name="connsiteY5" fmla="*/ 32400 h 324000"/>
                <a:gd name="connsiteX6" fmla="*/ 1213813 w 1213813"/>
                <a:gd name="connsiteY6" fmla="*/ 291600 h 324000"/>
                <a:gd name="connsiteX7" fmla="*/ 1204323 w 1213813"/>
                <a:gd name="connsiteY7" fmla="*/ 314510 h 324000"/>
                <a:gd name="connsiteX8" fmla="*/ 1181413 w 1213813"/>
                <a:gd name="connsiteY8" fmla="*/ 324000 h 324000"/>
                <a:gd name="connsiteX9" fmla="*/ 32400 w 1213813"/>
                <a:gd name="connsiteY9" fmla="*/ 324000 h 324000"/>
                <a:gd name="connsiteX10" fmla="*/ 9490 w 1213813"/>
                <a:gd name="connsiteY10" fmla="*/ 314510 h 324000"/>
                <a:gd name="connsiteX11" fmla="*/ 0 w 1213813"/>
                <a:gd name="connsiteY11" fmla="*/ 291600 h 324000"/>
                <a:gd name="connsiteX12" fmla="*/ 0 w 1213813"/>
                <a:gd name="connsiteY12" fmla="*/ 32400 h 32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3813" h="324000">
                  <a:moveTo>
                    <a:pt x="0" y="32400"/>
                  </a:moveTo>
                  <a:cubicBezTo>
                    <a:pt x="0" y="23807"/>
                    <a:pt x="3414" y="15566"/>
                    <a:pt x="9490" y="9490"/>
                  </a:cubicBezTo>
                  <a:cubicBezTo>
                    <a:pt x="15566" y="3414"/>
                    <a:pt x="23807" y="0"/>
                    <a:pt x="32400" y="0"/>
                  </a:cubicBezTo>
                  <a:lnTo>
                    <a:pt x="1181413" y="0"/>
                  </a:lnTo>
                  <a:cubicBezTo>
                    <a:pt x="1190006" y="0"/>
                    <a:pt x="1198247" y="3414"/>
                    <a:pt x="1204323" y="9490"/>
                  </a:cubicBezTo>
                  <a:cubicBezTo>
                    <a:pt x="1210399" y="15566"/>
                    <a:pt x="1213813" y="23807"/>
                    <a:pt x="1213813" y="32400"/>
                  </a:cubicBezTo>
                  <a:lnTo>
                    <a:pt x="1213813" y="291600"/>
                  </a:lnTo>
                  <a:cubicBezTo>
                    <a:pt x="1213813" y="300193"/>
                    <a:pt x="1210399" y="308434"/>
                    <a:pt x="1204323" y="314510"/>
                  </a:cubicBezTo>
                  <a:cubicBezTo>
                    <a:pt x="1198247" y="320586"/>
                    <a:pt x="1190006" y="324000"/>
                    <a:pt x="1181413" y="324000"/>
                  </a:cubicBezTo>
                  <a:lnTo>
                    <a:pt x="32400" y="324000"/>
                  </a:lnTo>
                  <a:cubicBezTo>
                    <a:pt x="23807" y="324000"/>
                    <a:pt x="15566" y="320586"/>
                    <a:pt x="9490" y="314510"/>
                  </a:cubicBezTo>
                  <a:cubicBezTo>
                    <a:pt x="3414" y="308434"/>
                    <a:pt x="0" y="300193"/>
                    <a:pt x="0" y="291600"/>
                  </a:cubicBezTo>
                  <a:lnTo>
                    <a:pt x="0" y="32400"/>
                  </a:lnTo>
                  <a:close/>
                </a:path>
              </a:pathLst>
            </a:custGeom>
            <a:solidFill>
              <a:srgbClr val="0099CC">
                <a:alpha val="54902"/>
              </a:srgbClr>
            </a:solidFill>
            <a:ln w="25400" cap="flat" cmpd="sng" algn="ctr">
              <a:noFill/>
              <a:prstDash val="solid"/>
            </a:ln>
            <a:effectLst/>
          </p:spPr>
          <p:txBody>
            <a:bodyPr lIns="91426" tIns="45713" rIns="91426" bIns="45713" anchor="ctr"/>
            <a:lstStyle/>
            <a:p>
              <a:pPr algn="ctr" fontAlgn="t">
                <a:defRPr/>
              </a:pPr>
              <a:r>
                <a:rPr lang="zh-CN" altLang="en-US" sz="1200" kern="0" dirty="0">
                  <a:solidFill>
                    <a:srgbClr val="000000"/>
                  </a:solidFill>
                  <a:latin typeface="+mn-lt"/>
                  <a:ea typeface="+mn-ea"/>
                </a:rPr>
                <a:t>工单派发</a:t>
              </a:r>
            </a:p>
          </p:txBody>
        </p:sp>
        <p:sp>
          <p:nvSpPr>
            <p:cNvPr id="29" name="圆角矩形 28"/>
            <p:cNvSpPr/>
            <p:nvPr/>
          </p:nvSpPr>
          <p:spPr>
            <a:xfrm>
              <a:off x="5238092" y="4812862"/>
              <a:ext cx="2028435" cy="271723"/>
            </a:xfrm>
            <a:prstGeom prst="roundRect">
              <a:avLst/>
            </a:prstGeom>
            <a:solidFill>
              <a:srgbClr val="4FD1FF"/>
            </a:solidFill>
            <a:ln>
              <a:solidFill>
                <a:srgbClr val="4FD1FF"/>
              </a:solidFill>
            </a:ln>
          </p:spPr>
          <p:style>
            <a:lnRef idx="1">
              <a:schemeClr val="accent5"/>
            </a:lnRef>
            <a:fillRef idx="2">
              <a:schemeClr val="accent5"/>
            </a:fillRef>
            <a:effectRef idx="1">
              <a:schemeClr val="accent5"/>
            </a:effectRef>
            <a:fontRef idx="minor">
              <a:schemeClr val="dk1"/>
            </a:fontRef>
          </p:style>
          <p:txBody>
            <a:bodyPr lIns="91426" tIns="45713" rIns="91426" bIns="45713" anchor="ctr"/>
            <a:lstStyle/>
            <a:p>
              <a:pPr algn="ctr" fontAlgn="t">
                <a:defRPr/>
              </a:pPr>
              <a:r>
                <a:rPr lang="zh-CN" altLang="en-US" sz="1200" dirty="0">
                  <a:solidFill>
                    <a:schemeClr val="tx1">
                      <a:lumMod val="75000"/>
                      <a:lumOff val="25000"/>
                    </a:schemeClr>
                  </a:solidFill>
                </a:rPr>
                <a:t>关注内容</a:t>
              </a:r>
            </a:p>
          </p:txBody>
        </p:sp>
        <p:sp>
          <p:nvSpPr>
            <p:cNvPr id="30" name="任意多边形 29"/>
            <p:cNvSpPr>
              <a:spLocks/>
            </p:cNvSpPr>
            <p:nvPr/>
          </p:nvSpPr>
          <p:spPr>
            <a:xfrm>
              <a:off x="5238092" y="5163574"/>
              <a:ext cx="1145389" cy="431281"/>
            </a:xfrm>
            <a:custGeom>
              <a:avLst/>
              <a:gdLst>
                <a:gd name="connsiteX0" fmla="*/ 0 w 1213813"/>
                <a:gd name="connsiteY0" fmla="*/ 32400 h 324000"/>
                <a:gd name="connsiteX1" fmla="*/ 9490 w 1213813"/>
                <a:gd name="connsiteY1" fmla="*/ 9490 h 324000"/>
                <a:gd name="connsiteX2" fmla="*/ 32400 w 1213813"/>
                <a:gd name="connsiteY2" fmla="*/ 0 h 324000"/>
                <a:gd name="connsiteX3" fmla="*/ 1181413 w 1213813"/>
                <a:gd name="connsiteY3" fmla="*/ 0 h 324000"/>
                <a:gd name="connsiteX4" fmla="*/ 1204323 w 1213813"/>
                <a:gd name="connsiteY4" fmla="*/ 9490 h 324000"/>
                <a:gd name="connsiteX5" fmla="*/ 1213813 w 1213813"/>
                <a:gd name="connsiteY5" fmla="*/ 32400 h 324000"/>
                <a:gd name="connsiteX6" fmla="*/ 1213813 w 1213813"/>
                <a:gd name="connsiteY6" fmla="*/ 291600 h 324000"/>
                <a:gd name="connsiteX7" fmla="*/ 1204323 w 1213813"/>
                <a:gd name="connsiteY7" fmla="*/ 314510 h 324000"/>
                <a:gd name="connsiteX8" fmla="*/ 1181413 w 1213813"/>
                <a:gd name="connsiteY8" fmla="*/ 324000 h 324000"/>
                <a:gd name="connsiteX9" fmla="*/ 32400 w 1213813"/>
                <a:gd name="connsiteY9" fmla="*/ 324000 h 324000"/>
                <a:gd name="connsiteX10" fmla="*/ 9490 w 1213813"/>
                <a:gd name="connsiteY10" fmla="*/ 314510 h 324000"/>
                <a:gd name="connsiteX11" fmla="*/ 0 w 1213813"/>
                <a:gd name="connsiteY11" fmla="*/ 291600 h 324000"/>
                <a:gd name="connsiteX12" fmla="*/ 0 w 1213813"/>
                <a:gd name="connsiteY12" fmla="*/ 32400 h 32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3813" h="324000">
                  <a:moveTo>
                    <a:pt x="0" y="32400"/>
                  </a:moveTo>
                  <a:cubicBezTo>
                    <a:pt x="0" y="23807"/>
                    <a:pt x="3414" y="15566"/>
                    <a:pt x="9490" y="9490"/>
                  </a:cubicBezTo>
                  <a:cubicBezTo>
                    <a:pt x="15566" y="3414"/>
                    <a:pt x="23807" y="0"/>
                    <a:pt x="32400" y="0"/>
                  </a:cubicBezTo>
                  <a:lnTo>
                    <a:pt x="1181413" y="0"/>
                  </a:lnTo>
                  <a:cubicBezTo>
                    <a:pt x="1190006" y="0"/>
                    <a:pt x="1198247" y="3414"/>
                    <a:pt x="1204323" y="9490"/>
                  </a:cubicBezTo>
                  <a:cubicBezTo>
                    <a:pt x="1210399" y="15566"/>
                    <a:pt x="1213813" y="23807"/>
                    <a:pt x="1213813" y="32400"/>
                  </a:cubicBezTo>
                  <a:lnTo>
                    <a:pt x="1213813" y="291600"/>
                  </a:lnTo>
                  <a:cubicBezTo>
                    <a:pt x="1213813" y="300193"/>
                    <a:pt x="1210399" y="308434"/>
                    <a:pt x="1204323" y="314510"/>
                  </a:cubicBezTo>
                  <a:cubicBezTo>
                    <a:pt x="1198247" y="320586"/>
                    <a:pt x="1190006" y="324000"/>
                    <a:pt x="1181413" y="324000"/>
                  </a:cubicBezTo>
                  <a:lnTo>
                    <a:pt x="32400" y="324000"/>
                  </a:lnTo>
                  <a:cubicBezTo>
                    <a:pt x="23807" y="324000"/>
                    <a:pt x="15566" y="320586"/>
                    <a:pt x="9490" y="314510"/>
                  </a:cubicBezTo>
                  <a:cubicBezTo>
                    <a:pt x="3414" y="308434"/>
                    <a:pt x="0" y="300193"/>
                    <a:pt x="0" y="291600"/>
                  </a:cubicBezTo>
                  <a:lnTo>
                    <a:pt x="0" y="32400"/>
                  </a:lnTo>
                  <a:close/>
                </a:path>
              </a:pathLst>
            </a:custGeom>
            <a:solidFill>
              <a:srgbClr val="4BACC6">
                <a:lumMod val="60000"/>
                <a:lumOff val="40000"/>
                <a:alpha val="54902"/>
              </a:srgbClr>
            </a:solidFill>
            <a:ln w="25400" cap="flat" cmpd="sng" algn="ctr">
              <a:noFill/>
              <a:prstDash val="solid"/>
            </a:ln>
            <a:effectLst/>
          </p:spPr>
          <p:txBody>
            <a:bodyPr lIns="91426" tIns="45713" rIns="91426" bIns="45713" anchor="ctr"/>
            <a:lstStyle/>
            <a:p>
              <a:pPr algn="ctr" fontAlgn="t">
                <a:defRPr/>
              </a:pPr>
              <a:r>
                <a:rPr lang="zh-CN" altLang="en-US" sz="1200" kern="0" dirty="0">
                  <a:solidFill>
                    <a:srgbClr val="000000"/>
                  </a:solidFill>
                  <a:latin typeface="+mn-lt"/>
                  <a:ea typeface="+mn-ea"/>
                </a:rPr>
                <a:t>故障处理</a:t>
              </a:r>
            </a:p>
          </p:txBody>
        </p:sp>
        <p:sp>
          <p:nvSpPr>
            <p:cNvPr id="31" name="TextBox 43"/>
            <p:cNvSpPr txBox="1">
              <a:spLocks noChangeArrowheads="1"/>
            </p:cNvSpPr>
            <p:nvPr/>
          </p:nvSpPr>
          <p:spPr bwMode="auto">
            <a:xfrm>
              <a:off x="1844791" y="5168313"/>
              <a:ext cx="2597702" cy="715644"/>
            </a:xfrm>
            <a:prstGeom prst="rect">
              <a:avLst/>
            </a:prstGeom>
            <a:noFill/>
            <a:ln w="9525">
              <a:noFill/>
              <a:miter lim="800000"/>
              <a:headEnd/>
              <a:tailEnd/>
            </a:ln>
          </p:spPr>
          <p:txBody>
            <a:bodyPr lIns="86353" tIns="43175" rIns="86353" bIns="43175">
              <a:spAutoFit/>
            </a:bodyPr>
            <a:lstStyle/>
            <a:p>
              <a:pPr marL="180975" indent="-180975" defTabSz="863885" fontAlgn="t">
                <a:spcBef>
                  <a:spcPts val="600"/>
                </a:spcBef>
                <a:buClr>
                  <a:schemeClr val="bg1">
                    <a:lumMod val="50000"/>
                  </a:schemeClr>
                </a:buClr>
                <a:buSzPct val="60000"/>
                <a:buFont typeface="Wingdings" pitchFamily="2" charset="2"/>
                <a:buChar char="l"/>
                <a:defRPr/>
              </a:pPr>
              <a:r>
                <a:rPr lang="zh-CN" altLang="en-US" sz="1200" dirty="0">
                  <a:latin typeface="+mn-lt"/>
                  <a:ea typeface="+mn-ea"/>
                </a:rPr>
                <a:t>问题快速处理</a:t>
              </a:r>
              <a:endParaRPr lang="en-US" altLang="zh-CN" sz="1200" dirty="0">
                <a:latin typeface="+mn-lt"/>
                <a:ea typeface="+mn-ea"/>
              </a:endParaRPr>
            </a:p>
            <a:p>
              <a:pPr marL="180975" indent="-180975" defTabSz="863885" fontAlgn="t">
                <a:spcBef>
                  <a:spcPts val="600"/>
                </a:spcBef>
                <a:buClr>
                  <a:schemeClr val="bg1">
                    <a:lumMod val="50000"/>
                  </a:schemeClr>
                </a:buClr>
                <a:buSzPct val="60000"/>
                <a:buFont typeface="Wingdings" pitchFamily="2" charset="2"/>
                <a:buChar char="l"/>
                <a:defRPr/>
              </a:pPr>
              <a:r>
                <a:rPr lang="zh-CN" altLang="en-US" sz="1200" dirty="0">
                  <a:latin typeface="+mn-lt"/>
                  <a:ea typeface="+mn-ea"/>
                </a:rPr>
                <a:t>定期了解数据中心健康情况，进行优化分析并给出建议</a:t>
              </a:r>
              <a:endParaRPr lang="en-US" altLang="zh-CN" sz="1200" dirty="0">
                <a:latin typeface="+mn-lt"/>
                <a:ea typeface="+mn-ea"/>
              </a:endParaRPr>
            </a:p>
          </p:txBody>
        </p:sp>
        <p:sp>
          <p:nvSpPr>
            <p:cNvPr id="32" name="圆角矩形 31"/>
            <p:cNvSpPr/>
            <p:nvPr/>
          </p:nvSpPr>
          <p:spPr>
            <a:xfrm>
              <a:off x="1807068" y="4798643"/>
              <a:ext cx="2026721" cy="271723"/>
            </a:xfrm>
            <a:prstGeom prst="roundRect">
              <a:avLst/>
            </a:prstGeom>
            <a:solidFill>
              <a:srgbClr val="4FD1FF"/>
            </a:solidFill>
            <a:ln>
              <a:solidFill>
                <a:srgbClr val="4FD1FF"/>
              </a:solidFill>
            </a:ln>
          </p:spPr>
          <p:style>
            <a:lnRef idx="1">
              <a:schemeClr val="accent5"/>
            </a:lnRef>
            <a:fillRef idx="2">
              <a:schemeClr val="accent5"/>
            </a:fillRef>
            <a:effectRef idx="1">
              <a:schemeClr val="accent5"/>
            </a:effectRef>
            <a:fontRef idx="minor">
              <a:schemeClr val="dk1"/>
            </a:fontRef>
          </p:style>
          <p:txBody>
            <a:bodyPr lIns="91426" tIns="45713" rIns="91426" bIns="45713" anchor="ctr"/>
            <a:lstStyle/>
            <a:p>
              <a:pPr algn="ctr" fontAlgn="t">
                <a:defRPr/>
              </a:pPr>
              <a:r>
                <a:rPr lang="zh-CN" altLang="en-US" sz="1200" dirty="0">
                  <a:solidFill>
                    <a:schemeClr val="tx1">
                      <a:lumMod val="75000"/>
                      <a:lumOff val="25000"/>
                    </a:schemeClr>
                  </a:solidFill>
                </a:rPr>
                <a:t>工作目标</a:t>
              </a:r>
            </a:p>
          </p:txBody>
        </p:sp>
        <p:sp>
          <p:nvSpPr>
            <p:cNvPr id="33" name="任意多边形 32"/>
            <p:cNvSpPr>
              <a:spLocks/>
            </p:cNvSpPr>
            <p:nvPr/>
          </p:nvSpPr>
          <p:spPr>
            <a:xfrm>
              <a:off x="7667756" y="5155675"/>
              <a:ext cx="1143675" cy="431282"/>
            </a:xfrm>
            <a:custGeom>
              <a:avLst/>
              <a:gdLst>
                <a:gd name="connsiteX0" fmla="*/ 0 w 1213813"/>
                <a:gd name="connsiteY0" fmla="*/ 32400 h 324000"/>
                <a:gd name="connsiteX1" fmla="*/ 9490 w 1213813"/>
                <a:gd name="connsiteY1" fmla="*/ 9490 h 324000"/>
                <a:gd name="connsiteX2" fmla="*/ 32400 w 1213813"/>
                <a:gd name="connsiteY2" fmla="*/ 0 h 324000"/>
                <a:gd name="connsiteX3" fmla="*/ 1181413 w 1213813"/>
                <a:gd name="connsiteY3" fmla="*/ 0 h 324000"/>
                <a:gd name="connsiteX4" fmla="*/ 1204323 w 1213813"/>
                <a:gd name="connsiteY4" fmla="*/ 9490 h 324000"/>
                <a:gd name="connsiteX5" fmla="*/ 1213813 w 1213813"/>
                <a:gd name="connsiteY5" fmla="*/ 32400 h 324000"/>
                <a:gd name="connsiteX6" fmla="*/ 1213813 w 1213813"/>
                <a:gd name="connsiteY6" fmla="*/ 291600 h 324000"/>
                <a:gd name="connsiteX7" fmla="*/ 1204323 w 1213813"/>
                <a:gd name="connsiteY7" fmla="*/ 314510 h 324000"/>
                <a:gd name="connsiteX8" fmla="*/ 1181413 w 1213813"/>
                <a:gd name="connsiteY8" fmla="*/ 324000 h 324000"/>
                <a:gd name="connsiteX9" fmla="*/ 32400 w 1213813"/>
                <a:gd name="connsiteY9" fmla="*/ 324000 h 324000"/>
                <a:gd name="connsiteX10" fmla="*/ 9490 w 1213813"/>
                <a:gd name="connsiteY10" fmla="*/ 314510 h 324000"/>
                <a:gd name="connsiteX11" fmla="*/ 0 w 1213813"/>
                <a:gd name="connsiteY11" fmla="*/ 291600 h 324000"/>
                <a:gd name="connsiteX12" fmla="*/ 0 w 1213813"/>
                <a:gd name="connsiteY12" fmla="*/ 32400 h 32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3813" h="324000">
                  <a:moveTo>
                    <a:pt x="0" y="32400"/>
                  </a:moveTo>
                  <a:cubicBezTo>
                    <a:pt x="0" y="23807"/>
                    <a:pt x="3414" y="15566"/>
                    <a:pt x="9490" y="9490"/>
                  </a:cubicBezTo>
                  <a:cubicBezTo>
                    <a:pt x="15566" y="3414"/>
                    <a:pt x="23807" y="0"/>
                    <a:pt x="32400" y="0"/>
                  </a:cubicBezTo>
                  <a:lnTo>
                    <a:pt x="1181413" y="0"/>
                  </a:lnTo>
                  <a:cubicBezTo>
                    <a:pt x="1190006" y="0"/>
                    <a:pt x="1198247" y="3414"/>
                    <a:pt x="1204323" y="9490"/>
                  </a:cubicBezTo>
                  <a:cubicBezTo>
                    <a:pt x="1210399" y="15566"/>
                    <a:pt x="1213813" y="23807"/>
                    <a:pt x="1213813" y="32400"/>
                  </a:cubicBezTo>
                  <a:lnTo>
                    <a:pt x="1213813" y="291600"/>
                  </a:lnTo>
                  <a:cubicBezTo>
                    <a:pt x="1213813" y="300193"/>
                    <a:pt x="1210399" y="308434"/>
                    <a:pt x="1204323" y="314510"/>
                  </a:cubicBezTo>
                  <a:cubicBezTo>
                    <a:pt x="1198247" y="320586"/>
                    <a:pt x="1190006" y="324000"/>
                    <a:pt x="1181413" y="324000"/>
                  </a:cubicBezTo>
                  <a:lnTo>
                    <a:pt x="32400" y="324000"/>
                  </a:lnTo>
                  <a:cubicBezTo>
                    <a:pt x="23807" y="324000"/>
                    <a:pt x="15566" y="320586"/>
                    <a:pt x="9490" y="314510"/>
                  </a:cubicBezTo>
                  <a:cubicBezTo>
                    <a:pt x="3414" y="308434"/>
                    <a:pt x="0" y="300193"/>
                    <a:pt x="0" y="291600"/>
                  </a:cubicBezTo>
                  <a:lnTo>
                    <a:pt x="0" y="32400"/>
                  </a:lnTo>
                  <a:close/>
                </a:path>
              </a:pathLst>
            </a:custGeom>
            <a:solidFill>
              <a:srgbClr val="4BACC6">
                <a:lumMod val="60000"/>
                <a:lumOff val="40000"/>
                <a:alpha val="54902"/>
              </a:srgbClr>
            </a:solidFill>
            <a:ln w="25400" cap="flat" cmpd="sng" algn="ctr">
              <a:noFill/>
              <a:prstDash val="solid"/>
            </a:ln>
            <a:effectLst/>
          </p:spPr>
          <p:txBody>
            <a:bodyPr lIns="91426" tIns="45713" rIns="91426" bIns="45713" anchor="ctr"/>
            <a:lstStyle/>
            <a:p>
              <a:pPr algn="ctr" defTabSz="466331" fontAlgn="t">
                <a:lnSpc>
                  <a:spcPct val="90000"/>
                </a:lnSpc>
                <a:defRPr/>
              </a:pPr>
              <a:r>
                <a:rPr lang="zh-CN" altLang="en-US" sz="1200" kern="0" dirty="0">
                  <a:solidFill>
                    <a:srgbClr val="000000"/>
                  </a:solidFill>
                  <a:latin typeface="+mn-lt"/>
                  <a:ea typeface="+mn-ea"/>
                </a:rPr>
                <a:t>资产管理</a:t>
              </a:r>
            </a:p>
          </p:txBody>
        </p:sp>
        <p:sp>
          <p:nvSpPr>
            <p:cNvPr id="34" name="任意多边形 33"/>
            <p:cNvSpPr>
              <a:spLocks/>
            </p:cNvSpPr>
            <p:nvPr/>
          </p:nvSpPr>
          <p:spPr>
            <a:xfrm>
              <a:off x="7686618" y="3590107"/>
              <a:ext cx="1152248" cy="432861"/>
            </a:xfrm>
            <a:custGeom>
              <a:avLst/>
              <a:gdLst>
                <a:gd name="connsiteX0" fmla="*/ 0 w 1213813"/>
                <a:gd name="connsiteY0" fmla="*/ 32400 h 324000"/>
                <a:gd name="connsiteX1" fmla="*/ 9490 w 1213813"/>
                <a:gd name="connsiteY1" fmla="*/ 9490 h 324000"/>
                <a:gd name="connsiteX2" fmla="*/ 32400 w 1213813"/>
                <a:gd name="connsiteY2" fmla="*/ 0 h 324000"/>
                <a:gd name="connsiteX3" fmla="*/ 1181413 w 1213813"/>
                <a:gd name="connsiteY3" fmla="*/ 0 h 324000"/>
                <a:gd name="connsiteX4" fmla="*/ 1204323 w 1213813"/>
                <a:gd name="connsiteY4" fmla="*/ 9490 h 324000"/>
                <a:gd name="connsiteX5" fmla="*/ 1213813 w 1213813"/>
                <a:gd name="connsiteY5" fmla="*/ 32400 h 324000"/>
                <a:gd name="connsiteX6" fmla="*/ 1213813 w 1213813"/>
                <a:gd name="connsiteY6" fmla="*/ 291600 h 324000"/>
                <a:gd name="connsiteX7" fmla="*/ 1204323 w 1213813"/>
                <a:gd name="connsiteY7" fmla="*/ 314510 h 324000"/>
                <a:gd name="connsiteX8" fmla="*/ 1181413 w 1213813"/>
                <a:gd name="connsiteY8" fmla="*/ 324000 h 324000"/>
                <a:gd name="connsiteX9" fmla="*/ 32400 w 1213813"/>
                <a:gd name="connsiteY9" fmla="*/ 324000 h 324000"/>
                <a:gd name="connsiteX10" fmla="*/ 9490 w 1213813"/>
                <a:gd name="connsiteY10" fmla="*/ 314510 h 324000"/>
                <a:gd name="connsiteX11" fmla="*/ 0 w 1213813"/>
                <a:gd name="connsiteY11" fmla="*/ 291600 h 324000"/>
                <a:gd name="connsiteX12" fmla="*/ 0 w 1213813"/>
                <a:gd name="connsiteY12" fmla="*/ 32400 h 32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3813" h="324000">
                  <a:moveTo>
                    <a:pt x="0" y="32400"/>
                  </a:moveTo>
                  <a:cubicBezTo>
                    <a:pt x="0" y="23807"/>
                    <a:pt x="3414" y="15566"/>
                    <a:pt x="9490" y="9490"/>
                  </a:cubicBezTo>
                  <a:cubicBezTo>
                    <a:pt x="15566" y="3414"/>
                    <a:pt x="23807" y="0"/>
                    <a:pt x="32400" y="0"/>
                  </a:cubicBezTo>
                  <a:lnTo>
                    <a:pt x="1181413" y="0"/>
                  </a:lnTo>
                  <a:cubicBezTo>
                    <a:pt x="1190006" y="0"/>
                    <a:pt x="1198247" y="3414"/>
                    <a:pt x="1204323" y="9490"/>
                  </a:cubicBezTo>
                  <a:cubicBezTo>
                    <a:pt x="1210399" y="15566"/>
                    <a:pt x="1213813" y="23807"/>
                    <a:pt x="1213813" y="32400"/>
                  </a:cubicBezTo>
                  <a:lnTo>
                    <a:pt x="1213813" y="291600"/>
                  </a:lnTo>
                  <a:cubicBezTo>
                    <a:pt x="1213813" y="300193"/>
                    <a:pt x="1210399" y="308434"/>
                    <a:pt x="1204323" y="314510"/>
                  </a:cubicBezTo>
                  <a:cubicBezTo>
                    <a:pt x="1198247" y="320586"/>
                    <a:pt x="1190006" y="324000"/>
                    <a:pt x="1181413" y="324000"/>
                  </a:cubicBezTo>
                  <a:lnTo>
                    <a:pt x="32400" y="324000"/>
                  </a:lnTo>
                  <a:cubicBezTo>
                    <a:pt x="23807" y="324000"/>
                    <a:pt x="15566" y="320586"/>
                    <a:pt x="9490" y="314510"/>
                  </a:cubicBezTo>
                  <a:cubicBezTo>
                    <a:pt x="3414" y="308434"/>
                    <a:pt x="0" y="300193"/>
                    <a:pt x="0" y="291600"/>
                  </a:cubicBezTo>
                  <a:lnTo>
                    <a:pt x="0" y="32400"/>
                  </a:lnTo>
                  <a:close/>
                </a:path>
              </a:pathLst>
            </a:custGeom>
            <a:solidFill>
              <a:srgbClr val="0099CC">
                <a:alpha val="54902"/>
              </a:srgbClr>
            </a:solidFill>
            <a:ln w="25400" cap="flat" cmpd="sng" algn="ctr">
              <a:noFill/>
              <a:prstDash val="solid"/>
            </a:ln>
            <a:effectLst/>
          </p:spPr>
          <p:txBody>
            <a:bodyPr lIns="91426" tIns="45713" rIns="91426" bIns="45713" anchor="ctr"/>
            <a:lstStyle/>
            <a:p>
              <a:pPr algn="ctr" fontAlgn="t">
                <a:defRPr/>
              </a:pPr>
              <a:r>
                <a:rPr lang="zh-CN" altLang="en-US" sz="1200" kern="0" dirty="0">
                  <a:solidFill>
                    <a:srgbClr val="000000"/>
                  </a:solidFill>
                  <a:latin typeface="+mn-lt"/>
                  <a:ea typeface="+mn-ea"/>
                </a:rPr>
                <a:t>风险告警</a:t>
              </a:r>
            </a:p>
          </p:txBody>
        </p:sp>
        <p:sp>
          <p:nvSpPr>
            <p:cNvPr id="35" name="任意多边形 34"/>
            <p:cNvSpPr>
              <a:spLocks/>
            </p:cNvSpPr>
            <p:nvPr/>
          </p:nvSpPr>
          <p:spPr>
            <a:xfrm>
              <a:off x="5238092" y="5670685"/>
              <a:ext cx="1145389" cy="431282"/>
            </a:xfrm>
            <a:custGeom>
              <a:avLst/>
              <a:gdLst>
                <a:gd name="connsiteX0" fmla="*/ 0 w 1213813"/>
                <a:gd name="connsiteY0" fmla="*/ 32400 h 324000"/>
                <a:gd name="connsiteX1" fmla="*/ 9490 w 1213813"/>
                <a:gd name="connsiteY1" fmla="*/ 9490 h 324000"/>
                <a:gd name="connsiteX2" fmla="*/ 32400 w 1213813"/>
                <a:gd name="connsiteY2" fmla="*/ 0 h 324000"/>
                <a:gd name="connsiteX3" fmla="*/ 1181413 w 1213813"/>
                <a:gd name="connsiteY3" fmla="*/ 0 h 324000"/>
                <a:gd name="connsiteX4" fmla="*/ 1204323 w 1213813"/>
                <a:gd name="connsiteY4" fmla="*/ 9490 h 324000"/>
                <a:gd name="connsiteX5" fmla="*/ 1213813 w 1213813"/>
                <a:gd name="connsiteY5" fmla="*/ 32400 h 324000"/>
                <a:gd name="connsiteX6" fmla="*/ 1213813 w 1213813"/>
                <a:gd name="connsiteY6" fmla="*/ 291600 h 324000"/>
                <a:gd name="connsiteX7" fmla="*/ 1204323 w 1213813"/>
                <a:gd name="connsiteY7" fmla="*/ 314510 h 324000"/>
                <a:gd name="connsiteX8" fmla="*/ 1181413 w 1213813"/>
                <a:gd name="connsiteY8" fmla="*/ 324000 h 324000"/>
                <a:gd name="connsiteX9" fmla="*/ 32400 w 1213813"/>
                <a:gd name="connsiteY9" fmla="*/ 324000 h 324000"/>
                <a:gd name="connsiteX10" fmla="*/ 9490 w 1213813"/>
                <a:gd name="connsiteY10" fmla="*/ 314510 h 324000"/>
                <a:gd name="connsiteX11" fmla="*/ 0 w 1213813"/>
                <a:gd name="connsiteY11" fmla="*/ 291600 h 324000"/>
                <a:gd name="connsiteX12" fmla="*/ 0 w 1213813"/>
                <a:gd name="connsiteY12" fmla="*/ 32400 h 32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3813" h="324000">
                  <a:moveTo>
                    <a:pt x="0" y="32400"/>
                  </a:moveTo>
                  <a:cubicBezTo>
                    <a:pt x="0" y="23807"/>
                    <a:pt x="3414" y="15566"/>
                    <a:pt x="9490" y="9490"/>
                  </a:cubicBezTo>
                  <a:cubicBezTo>
                    <a:pt x="15566" y="3414"/>
                    <a:pt x="23807" y="0"/>
                    <a:pt x="32400" y="0"/>
                  </a:cubicBezTo>
                  <a:lnTo>
                    <a:pt x="1181413" y="0"/>
                  </a:lnTo>
                  <a:cubicBezTo>
                    <a:pt x="1190006" y="0"/>
                    <a:pt x="1198247" y="3414"/>
                    <a:pt x="1204323" y="9490"/>
                  </a:cubicBezTo>
                  <a:cubicBezTo>
                    <a:pt x="1210399" y="15566"/>
                    <a:pt x="1213813" y="23807"/>
                    <a:pt x="1213813" y="32400"/>
                  </a:cubicBezTo>
                  <a:lnTo>
                    <a:pt x="1213813" y="291600"/>
                  </a:lnTo>
                  <a:cubicBezTo>
                    <a:pt x="1213813" y="300193"/>
                    <a:pt x="1210399" y="308434"/>
                    <a:pt x="1204323" y="314510"/>
                  </a:cubicBezTo>
                  <a:cubicBezTo>
                    <a:pt x="1198247" y="320586"/>
                    <a:pt x="1190006" y="324000"/>
                    <a:pt x="1181413" y="324000"/>
                  </a:cubicBezTo>
                  <a:lnTo>
                    <a:pt x="32400" y="324000"/>
                  </a:lnTo>
                  <a:cubicBezTo>
                    <a:pt x="23807" y="324000"/>
                    <a:pt x="15566" y="320586"/>
                    <a:pt x="9490" y="314510"/>
                  </a:cubicBezTo>
                  <a:cubicBezTo>
                    <a:pt x="3414" y="308434"/>
                    <a:pt x="0" y="300193"/>
                    <a:pt x="0" y="291600"/>
                  </a:cubicBezTo>
                  <a:lnTo>
                    <a:pt x="0" y="32400"/>
                  </a:lnTo>
                  <a:close/>
                </a:path>
              </a:pathLst>
            </a:custGeom>
            <a:solidFill>
              <a:srgbClr val="4BACC6">
                <a:lumMod val="60000"/>
                <a:lumOff val="40000"/>
                <a:alpha val="54902"/>
              </a:srgbClr>
            </a:solidFill>
            <a:ln w="25400" cap="flat" cmpd="sng" algn="ctr">
              <a:noFill/>
              <a:prstDash val="solid"/>
            </a:ln>
            <a:effectLst/>
          </p:spPr>
          <p:txBody>
            <a:bodyPr lIns="91426" tIns="45713" rIns="91426" bIns="45713" anchor="ctr"/>
            <a:lstStyle/>
            <a:p>
              <a:pPr algn="ctr" defTabSz="466331" fontAlgn="t">
                <a:lnSpc>
                  <a:spcPct val="90000"/>
                </a:lnSpc>
                <a:defRPr/>
              </a:pPr>
              <a:r>
                <a:rPr lang="zh-CN" altLang="en-US" sz="1200" kern="0" dirty="0">
                  <a:solidFill>
                    <a:srgbClr val="000000"/>
                  </a:solidFill>
                  <a:latin typeface="+mn-lt"/>
                  <a:ea typeface="+mn-ea"/>
                </a:rPr>
                <a:t>风险预测</a:t>
              </a:r>
            </a:p>
          </p:txBody>
        </p:sp>
        <p:sp>
          <p:nvSpPr>
            <p:cNvPr id="16411" name="TextBox 35"/>
            <p:cNvSpPr txBox="1">
              <a:spLocks noChangeArrowheads="1"/>
            </p:cNvSpPr>
            <p:nvPr/>
          </p:nvSpPr>
          <p:spPr bwMode="auto">
            <a:xfrm>
              <a:off x="558800" y="4165149"/>
              <a:ext cx="1205402" cy="459717"/>
            </a:xfrm>
            <a:prstGeom prst="rect">
              <a:avLst/>
            </a:prstGeom>
            <a:noFill/>
            <a:ln>
              <a:noFill/>
            </a:ln>
            <a:extLst/>
          </p:spPr>
          <p:txBody>
            <a:bodyPr lIns="91426" tIns="45713" rIns="91426" bIns="45713">
              <a:spAutoFit/>
            </a:bodyPr>
            <a:lstStyle>
              <a:lvl1pPr>
                <a:defRPr sz="1000">
                  <a:solidFill>
                    <a:schemeClr val="tx1"/>
                  </a:solidFill>
                  <a:latin typeface="FrutigerNext LT Regular" panose="020B0803040504020204" pitchFamily="34" charset="0"/>
                  <a:ea typeface="宋体" panose="02010600030101010101" pitchFamily="2" charset="-122"/>
                </a:defRPr>
              </a:lvl1pPr>
              <a:lvl2pPr marL="742950" indent="-285750">
                <a:defRPr sz="1000">
                  <a:solidFill>
                    <a:schemeClr val="tx1"/>
                  </a:solidFill>
                  <a:latin typeface="FrutigerNext LT Regular" panose="020B0803040504020204" pitchFamily="34" charset="0"/>
                  <a:ea typeface="宋体" panose="02010600030101010101" pitchFamily="2" charset="-122"/>
                </a:defRPr>
              </a:lvl2pPr>
              <a:lvl3pPr marL="1143000" indent="-228600">
                <a:defRPr sz="1000">
                  <a:solidFill>
                    <a:schemeClr val="tx1"/>
                  </a:solidFill>
                  <a:latin typeface="FrutigerNext LT Regular" panose="020B0803040504020204" pitchFamily="34" charset="0"/>
                  <a:ea typeface="宋体" panose="02010600030101010101" pitchFamily="2" charset="-122"/>
                </a:defRPr>
              </a:lvl3pPr>
              <a:lvl4pPr marL="1600200" indent="-228600">
                <a:defRPr sz="1000">
                  <a:solidFill>
                    <a:schemeClr val="tx1"/>
                  </a:solidFill>
                  <a:latin typeface="FrutigerNext LT Regular" panose="020B0803040504020204" pitchFamily="34" charset="0"/>
                  <a:ea typeface="宋体" panose="02010600030101010101" pitchFamily="2" charset="-122"/>
                </a:defRPr>
              </a:lvl4pPr>
              <a:lvl5pPr marL="2057400" indent="-228600">
                <a:defRPr sz="1000">
                  <a:solidFill>
                    <a:schemeClr val="tx1"/>
                  </a:solidFill>
                  <a:latin typeface="FrutigerNext LT Regular" panose="020B0803040504020204" pitchFamily="34" charset="0"/>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FrutigerNext LT Regular" panose="020B0803040504020204" pitchFamily="34" charset="0"/>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FrutigerNext LT Regular" panose="020B0803040504020204" pitchFamily="34" charset="0"/>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FrutigerNext LT Regular" panose="020B0803040504020204" pitchFamily="34" charset="0"/>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FrutigerNext LT Regular" panose="020B0803040504020204" pitchFamily="34" charset="0"/>
                  <a:ea typeface="宋体" panose="02010600030101010101" pitchFamily="2" charset="-122"/>
                </a:defRPr>
              </a:lvl9pPr>
            </a:lstStyle>
            <a:p>
              <a:pPr algn="ctr" fontAlgn="t">
                <a:defRPr/>
              </a:pPr>
              <a:r>
                <a:rPr lang="en-US" altLang="zh-CN" sz="1200">
                  <a:latin typeface="+mn-lt"/>
                  <a:ea typeface="+mn-ea"/>
                </a:rPr>
                <a:t>Monitoring personnel</a:t>
              </a:r>
              <a:endParaRPr lang="zh-CN" altLang="en-US" sz="1200">
                <a:solidFill>
                  <a:srgbClr val="000000"/>
                </a:solidFill>
                <a:latin typeface="+mn-lt"/>
                <a:ea typeface="+mn-ea"/>
              </a:endParaRPr>
            </a:p>
          </p:txBody>
        </p:sp>
        <p:sp>
          <p:nvSpPr>
            <p:cNvPr id="16412" name="TextBox 36"/>
            <p:cNvSpPr txBox="1">
              <a:spLocks noChangeArrowheads="1"/>
            </p:cNvSpPr>
            <p:nvPr/>
          </p:nvSpPr>
          <p:spPr bwMode="auto">
            <a:xfrm>
              <a:off x="558800" y="5749675"/>
              <a:ext cx="1205402" cy="459718"/>
            </a:xfrm>
            <a:prstGeom prst="rect">
              <a:avLst/>
            </a:prstGeom>
            <a:noFill/>
            <a:ln>
              <a:noFill/>
            </a:ln>
            <a:extLst/>
          </p:spPr>
          <p:txBody>
            <a:bodyPr lIns="91426" tIns="45713" rIns="91426" bIns="45713">
              <a:spAutoFit/>
            </a:bodyPr>
            <a:lstStyle>
              <a:lvl1pPr>
                <a:defRPr sz="1000">
                  <a:solidFill>
                    <a:schemeClr val="tx1"/>
                  </a:solidFill>
                  <a:latin typeface="FrutigerNext LT Regular" panose="020B0803040504020204" pitchFamily="34" charset="0"/>
                  <a:ea typeface="宋体" panose="02010600030101010101" pitchFamily="2" charset="-122"/>
                </a:defRPr>
              </a:lvl1pPr>
              <a:lvl2pPr marL="742950" indent="-285750">
                <a:defRPr sz="1000">
                  <a:solidFill>
                    <a:schemeClr val="tx1"/>
                  </a:solidFill>
                  <a:latin typeface="FrutigerNext LT Regular" panose="020B0803040504020204" pitchFamily="34" charset="0"/>
                  <a:ea typeface="宋体" panose="02010600030101010101" pitchFamily="2" charset="-122"/>
                </a:defRPr>
              </a:lvl2pPr>
              <a:lvl3pPr marL="1143000" indent="-228600">
                <a:defRPr sz="1000">
                  <a:solidFill>
                    <a:schemeClr val="tx1"/>
                  </a:solidFill>
                  <a:latin typeface="FrutigerNext LT Regular" panose="020B0803040504020204" pitchFamily="34" charset="0"/>
                  <a:ea typeface="宋体" panose="02010600030101010101" pitchFamily="2" charset="-122"/>
                </a:defRPr>
              </a:lvl3pPr>
              <a:lvl4pPr marL="1600200" indent="-228600">
                <a:defRPr sz="1000">
                  <a:solidFill>
                    <a:schemeClr val="tx1"/>
                  </a:solidFill>
                  <a:latin typeface="FrutigerNext LT Regular" panose="020B0803040504020204" pitchFamily="34" charset="0"/>
                  <a:ea typeface="宋体" panose="02010600030101010101" pitchFamily="2" charset="-122"/>
                </a:defRPr>
              </a:lvl4pPr>
              <a:lvl5pPr marL="2057400" indent="-228600">
                <a:defRPr sz="1000">
                  <a:solidFill>
                    <a:schemeClr val="tx1"/>
                  </a:solidFill>
                  <a:latin typeface="FrutigerNext LT Regular" panose="020B0803040504020204" pitchFamily="34" charset="0"/>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FrutigerNext LT Regular" panose="020B0803040504020204" pitchFamily="34" charset="0"/>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FrutigerNext LT Regular" panose="020B0803040504020204" pitchFamily="34" charset="0"/>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FrutigerNext LT Regular" panose="020B0803040504020204" pitchFamily="34" charset="0"/>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FrutigerNext LT Regular" panose="020B0803040504020204" pitchFamily="34" charset="0"/>
                  <a:ea typeface="宋体" panose="02010600030101010101" pitchFamily="2" charset="-122"/>
                </a:defRPr>
              </a:lvl9pPr>
            </a:lstStyle>
            <a:p>
              <a:pPr algn="ctr" fontAlgn="t">
                <a:defRPr/>
              </a:pPr>
              <a:r>
                <a:rPr lang="en-US" altLang="zh-CN" sz="1200" dirty="0">
                  <a:latin typeface="+mn-lt"/>
                  <a:ea typeface="+mn-ea"/>
                </a:rPr>
                <a:t>Maintenance personnel</a:t>
              </a:r>
              <a:endParaRPr lang="zh-CN" altLang="en-US" sz="1200" dirty="0">
                <a:solidFill>
                  <a:srgbClr val="000000"/>
                </a:solidFill>
                <a:latin typeface="+mn-lt"/>
                <a:ea typeface="+mn-ea"/>
              </a:endParaRPr>
            </a:p>
          </p:txBody>
        </p:sp>
        <p:pic>
          <p:nvPicPr>
            <p:cNvPr id="38" name="Picture 11" descr="C:\Users\l00193410\Desktop\角色\3业务管理员.png"/>
            <p:cNvPicPr>
              <a:picLocks noChangeAspect="1" noChangeArrowheads="1"/>
            </p:cNvPicPr>
            <p:nvPr/>
          </p:nvPicPr>
          <p:blipFill>
            <a:blip r:embed="rId3"/>
            <a:srcRect/>
            <a:stretch>
              <a:fillRect/>
            </a:stretch>
          </p:blipFill>
          <p:spPr bwMode="auto">
            <a:xfrm>
              <a:off x="961744" y="1615374"/>
              <a:ext cx="576124" cy="576622"/>
            </a:xfrm>
            <a:prstGeom prst="rect">
              <a:avLst/>
            </a:prstGeom>
            <a:noFill/>
            <a:effectLst>
              <a:outerShdw blurRad="50800" dist="38100" dir="5400000" algn="t" rotWithShape="0">
                <a:prstClr val="black">
                  <a:alpha val="40000"/>
                </a:prstClr>
              </a:outerShdw>
            </a:effectLst>
          </p:spPr>
        </p:pic>
        <p:sp>
          <p:nvSpPr>
            <p:cNvPr id="16414" name="TextBox 38"/>
            <p:cNvSpPr txBox="1">
              <a:spLocks noChangeArrowheads="1"/>
            </p:cNvSpPr>
            <p:nvPr/>
          </p:nvSpPr>
          <p:spPr bwMode="auto">
            <a:xfrm>
              <a:off x="694258" y="2263086"/>
              <a:ext cx="1131672" cy="276462"/>
            </a:xfrm>
            <a:prstGeom prst="rect">
              <a:avLst/>
            </a:prstGeom>
            <a:noFill/>
            <a:ln>
              <a:noFill/>
            </a:ln>
            <a:extLst/>
          </p:spPr>
          <p:txBody>
            <a:bodyPr lIns="91426" tIns="45713" rIns="91426" bIns="45713">
              <a:spAutoFit/>
            </a:bodyPr>
            <a:lstStyle>
              <a:lvl1pPr>
                <a:defRPr sz="1000">
                  <a:solidFill>
                    <a:schemeClr val="tx1"/>
                  </a:solidFill>
                  <a:latin typeface="FrutigerNext LT Regular" panose="020B0803040504020204" pitchFamily="34" charset="0"/>
                  <a:ea typeface="宋体" panose="02010600030101010101" pitchFamily="2" charset="-122"/>
                </a:defRPr>
              </a:lvl1pPr>
              <a:lvl2pPr marL="742950" indent="-285750">
                <a:defRPr sz="1000">
                  <a:solidFill>
                    <a:schemeClr val="tx1"/>
                  </a:solidFill>
                  <a:latin typeface="FrutigerNext LT Regular" panose="020B0803040504020204" pitchFamily="34" charset="0"/>
                  <a:ea typeface="宋体" panose="02010600030101010101" pitchFamily="2" charset="-122"/>
                </a:defRPr>
              </a:lvl2pPr>
              <a:lvl3pPr marL="1143000" indent="-228600">
                <a:defRPr sz="1000">
                  <a:solidFill>
                    <a:schemeClr val="tx1"/>
                  </a:solidFill>
                  <a:latin typeface="FrutigerNext LT Regular" panose="020B0803040504020204" pitchFamily="34" charset="0"/>
                  <a:ea typeface="宋体" panose="02010600030101010101" pitchFamily="2" charset="-122"/>
                </a:defRPr>
              </a:lvl3pPr>
              <a:lvl4pPr marL="1600200" indent="-228600">
                <a:defRPr sz="1000">
                  <a:solidFill>
                    <a:schemeClr val="tx1"/>
                  </a:solidFill>
                  <a:latin typeface="FrutigerNext LT Regular" panose="020B0803040504020204" pitchFamily="34" charset="0"/>
                  <a:ea typeface="宋体" panose="02010600030101010101" pitchFamily="2" charset="-122"/>
                </a:defRPr>
              </a:lvl4pPr>
              <a:lvl5pPr marL="2057400" indent="-228600">
                <a:defRPr sz="1000">
                  <a:solidFill>
                    <a:schemeClr val="tx1"/>
                  </a:solidFill>
                  <a:latin typeface="FrutigerNext LT Regular" panose="020B0803040504020204" pitchFamily="34" charset="0"/>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FrutigerNext LT Regular" panose="020B0803040504020204" pitchFamily="34" charset="0"/>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FrutigerNext LT Regular" panose="020B0803040504020204" pitchFamily="34" charset="0"/>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FrutigerNext LT Regular" panose="020B0803040504020204" pitchFamily="34" charset="0"/>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FrutigerNext LT Regular" panose="020B0803040504020204" pitchFamily="34" charset="0"/>
                  <a:ea typeface="宋体" panose="02010600030101010101" pitchFamily="2" charset="-122"/>
                </a:defRPr>
              </a:lvl9pPr>
            </a:lstStyle>
            <a:p>
              <a:pPr algn="ctr" fontAlgn="t">
                <a:defRPr/>
              </a:pPr>
              <a:r>
                <a:rPr lang="zh-CN" altLang="en-US" sz="1200">
                  <a:solidFill>
                    <a:srgbClr val="000000"/>
                  </a:solidFill>
                  <a:latin typeface="+mn-lt"/>
                  <a:ea typeface="+mn-ea"/>
                </a:rPr>
                <a:t>系统管理员</a:t>
              </a:r>
              <a:endParaRPr lang="en-US" altLang="zh-CN" sz="1200">
                <a:solidFill>
                  <a:srgbClr val="000000"/>
                </a:solidFill>
                <a:latin typeface="+mn-lt"/>
                <a:ea typeface="+mn-ea"/>
              </a:endParaRPr>
            </a:p>
          </p:txBody>
        </p:sp>
        <p:cxnSp>
          <p:nvCxnSpPr>
            <p:cNvPr id="40991" name="直接连接符 39"/>
            <p:cNvCxnSpPr>
              <a:cxnSpLocks noChangeShapeType="1"/>
            </p:cNvCxnSpPr>
            <p:nvPr/>
          </p:nvCxnSpPr>
          <p:spPr bwMode="auto">
            <a:xfrm>
              <a:off x="647700" y="1471613"/>
              <a:ext cx="8353425" cy="0"/>
            </a:xfrm>
            <a:prstGeom prst="line">
              <a:avLst/>
            </a:prstGeom>
            <a:noFill/>
            <a:ln w="9525" algn="ctr">
              <a:solidFill>
                <a:schemeClr val="tx1"/>
              </a:solidFill>
              <a:prstDash val="dash"/>
              <a:round/>
              <a:headEnd/>
              <a:tailEnd/>
            </a:ln>
            <a:extLst>
              <a:ext uri="{909E8E84-426E-40DD-AFC4-6F175D3DCCD1}">
                <a14:hiddenFill xmlns:a14="http://schemas.microsoft.com/office/drawing/2010/main">
                  <a:noFill/>
                </a14:hiddenFill>
              </a:ext>
            </a:extLst>
          </p:spPr>
        </p:cxnSp>
        <p:sp>
          <p:nvSpPr>
            <p:cNvPr id="41" name="圆角矩形 40"/>
            <p:cNvSpPr/>
            <p:nvPr/>
          </p:nvSpPr>
          <p:spPr>
            <a:xfrm>
              <a:off x="5184937" y="1571140"/>
              <a:ext cx="2026721" cy="271723"/>
            </a:xfrm>
            <a:prstGeom prst="roundRect">
              <a:avLst/>
            </a:prstGeom>
            <a:solidFill>
              <a:srgbClr val="4FD1FF"/>
            </a:solidFill>
            <a:ln>
              <a:solidFill>
                <a:srgbClr val="4FD1FF"/>
              </a:solidFill>
            </a:ln>
          </p:spPr>
          <p:style>
            <a:lnRef idx="1">
              <a:schemeClr val="accent5"/>
            </a:lnRef>
            <a:fillRef idx="2">
              <a:schemeClr val="accent5"/>
            </a:fillRef>
            <a:effectRef idx="1">
              <a:schemeClr val="accent5"/>
            </a:effectRef>
            <a:fontRef idx="minor">
              <a:schemeClr val="dk1"/>
            </a:fontRef>
          </p:style>
          <p:txBody>
            <a:bodyPr lIns="91426" tIns="45713" rIns="91426" bIns="45713" anchor="ctr"/>
            <a:lstStyle/>
            <a:p>
              <a:pPr algn="ctr" fontAlgn="t">
                <a:defRPr/>
              </a:pPr>
              <a:r>
                <a:rPr lang="zh-CN" altLang="en-US" sz="1200" dirty="0">
                  <a:solidFill>
                    <a:schemeClr val="tx1">
                      <a:lumMod val="75000"/>
                      <a:lumOff val="25000"/>
                    </a:schemeClr>
                  </a:solidFill>
                </a:rPr>
                <a:t>关注内容</a:t>
              </a:r>
            </a:p>
          </p:txBody>
        </p:sp>
        <p:sp>
          <p:nvSpPr>
            <p:cNvPr id="42" name="TextBox 43"/>
            <p:cNvSpPr txBox="1">
              <a:spLocks noChangeArrowheads="1"/>
            </p:cNvSpPr>
            <p:nvPr/>
          </p:nvSpPr>
          <p:spPr bwMode="auto">
            <a:xfrm>
              <a:off x="1844791" y="1926591"/>
              <a:ext cx="2597702" cy="530808"/>
            </a:xfrm>
            <a:prstGeom prst="rect">
              <a:avLst/>
            </a:prstGeom>
            <a:noFill/>
            <a:ln w="9525">
              <a:noFill/>
              <a:miter lim="800000"/>
              <a:headEnd/>
              <a:tailEnd/>
            </a:ln>
          </p:spPr>
          <p:txBody>
            <a:bodyPr lIns="86353" tIns="43175" rIns="86353" bIns="43175">
              <a:spAutoFit/>
            </a:bodyPr>
            <a:lstStyle/>
            <a:p>
              <a:pPr marL="180975" indent="-180975" defTabSz="863885" fontAlgn="t">
                <a:spcBef>
                  <a:spcPts val="600"/>
                </a:spcBef>
                <a:buClr>
                  <a:schemeClr val="bg1">
                    <a:lumMod val="50000"/>
                  </a:schemeClr>
                </a:buClr>
                <a:buSzPct val="60000"/>
                <a:buFont typeface="Wingdings" pitchFamily="2" charset="2"/>
                <a:buChar char="l"/>
                <a:defRPr/>
              </a:pPr>
              <a:r>
                <a:rPr lang="zh-CN" altLang="en-US" sz="1200" dirty="0">
                  <a:latin typeface="+mn-lt"/>
                  <a:ea typeface="+mn-ea"/>
                </a:rPr>
                <a:t>做为超级管理员，配置系统</a:t>
              </a:r>
              <a:endParaRPr lang="en-US" altLang="zh-CN" sz="1200" dirty="0">
                <a:latin typeface="+mn-lt"/>
                <a:ea typeface="+mn-ea"/>
              </a:endParaRPr>
            </a:p>
            <a:p>
              <a:pPr marL="180975" indent="-180975" defTabSz="863885" fontAlgn="t">
                <a:spcBef>
                  <a:spcPts val="600"/>
                </a:spcBef>
                <a:buClr>
                  <a:schemeClr val="bg1">
                    <a:lumMod val="50000"/>
                  </a:schemeClr>
                </a:buClr>
                <a:buSzPct val="60000"/>
                <a:buFont typeface="Wingdings" pitchFamily="2" charset="2"/>
                <a:buChar char="l"/>
                <a:defRPr/>
              </a:pPr>
              <a:r>
                <a:rPr lang="zh-CN" altLang="en-US" sz="1200" dirty="0">
                  <a:latin typeface="+mn-lt"/>
                  <a:ea typeface="+mn-ea"/>
                </a:rPr>
                <a:t>管理系统</a:t>
              </a:r>
              <a:endParaRPr lang="en-US" altLang="zh-CN" sz="1200" dirty="0">
                <a:latin typeface="+mn-lt"/>
                <a:ea typeface="+mn-ea"/>
              </a:endParaRPr>
            </a:p>
          </p:txBody>
        </p:sp>
        <p:sp>
          <p:nvSpPr>
            <p:cNvPr id="43" name="圆角矩形 42"/>
            <p:cNvSpPr/>
            <p:nvPr/>
          </p:nvSpPr>
          <p:spPr>
            <a:xfrm>
              <a:off x="1807068" y="1556921"/>
              <a:ext cx="2028436" cy="271723"/>
            </a:xfrm>
            <a:prstGeom prst="roundRect">
              <a:avLst/>
            </a:prstGeom>
            <a:solidFill>
              <a:srgbClr val="4FD1FF"/>
            </a:solidFill>
            <a:ln>
              <a:solidFill>
                <a:srgbClr val="4FD1FF"/>
              </a:solidFill>
            </a:ln>
          </p:spPr>
          <p:style>
            <a:lnRef idx="1">
              <a:schemeClr val="accent5"/>
            </a:lnRef>
            <a:fillRef idx="2">
              <a:schemeClr val="accent5"/>
            </a:fillRef>
            <a:effectRef idx="1">
              <a:schemeClr val="accent5"/>
            </a:effectRef>
            <a:fontRef idx="minor">
              <a:schemeClr val="dk1"/>
            </a:fontRef>
          </p:style>
          <p:txBody>
            <a:bodyPr lIns="91426" tIns="45713" rIns="91426" bIns="45713" anchor="ctr"/>
            <a:lstStyle/>
            <a:p>
              <a:pPr algn="ctr" fontAlgn="t">
                <a:defRPr/>
              </a:pPr>
              <a:r>
                <a:rPr lang="zh-CN" altLang="en-US" sz="1200" dirty="0">
                  <a:solidFill>
                    <a:schemeClr val="tx1">
                      <a:lumMod val="75000"/>
                      <a:lumOff val="25000"/>
                    </a:schemeClr>
                  </a:solidFill>
                </a:rPr>
                <a:t>工作目标</a:t>
              </a:r>
            </a:p>
          </p:txBody>
        </p:sp>
        <p:sp>
          <p:nvSpPr>
            <p:cNvPr id="16419" name="TextBox 43"/>
            <p:cNvSpPr txBox="1">
              <a:spLocks noChangeArrowheads="1"/>
            </p:cNvSpPr>
            <p:nvPr/>
          </p:nvSpPr>
          <p:spPr bwMode="auto">
            <a:xfrm>
              <a:off x="598238" y="2476357"/>
              <a:ext cx="1253412" cy="643177"/>
            </a:xfrm>
            <a:prstGeom prst="rect">
              <a:avLst/>
            </a:prstGeom>
            <a:noFill/>
            <a:ln>
              <a:noFill/>
            </a:ln>
            <a:extLst/>
          </p:spPr>
          <p:txBody>
            <a:bodyPr lIns="91426" tIns="45713" rIns="91426" bIns="45713">
              <a:spAutoFit/>
            </a:bodyPr>
            <a:lstStyle>
              <a:lvl1pPr>
                <a:defRPr sz="1000">
                  <a:solidFill>
                    <a:schemeClr val="tx1"/>
                  </a:solidFill>
                  <a:latin typeface="FrutigerNext LT Regular" panose="020B0803040504020204" pitchFamily="34" charset="0"/>
                  <a:ea typeface="宋体" panose="02010600030101010101" pitchFamily="2" charset="-122"/>
                </a:defRPr>
              </a:lvl1pPr>
              <a:lvl2pPr marL="742950" indent="-285750">
                <a:defRPr sz="1000">
                  <a:solidFill>
                    <a:schemeClr val="tx1"/>
                  </a:solidFill>
                  <a:latin typeface="FrutigerNext LT Regular" panose="020B0803040504020204" pitchFamily="34" charset="0"/>
                  <a:ea typeface="宋体" panose="02010600030101010101" pitchFamily="2" charset="-122"/>
                </a:defRPr>
              </a:lvl2pPr>
              <a:lvl3pPr marL="1143000" indent="-228600">
                <a:defRPr sz="1000">
                  <a:solidFill>
                    <a:schemeClr val="tx1"/>
                  </a:solidFill>
                  <a:latin typeface="FrutigerNext LT Regular" panose="020B0803040504020204" pitchFamily="34" charset="0"/>
                  <a:ea typeface="宋体" panose="02010600030101010101" pitchFamily="2" charset="-122"/>
                </a:defRPr>
              </a:lvl3pPr>
              <a:lvl4pPr marL="1600200" indent="-228600">
                <a:defRPr sz="1000">
                  <a:solidFill>
                    <a:schemeClr val="tx1"/>
                  </a:solidFill>
                  <a:latin typeface="FrutigerNext LT Regular" panose="020B0803040504020204" pitchFamily="34" charset="0"/>
                  <a:ea typeface="宋体" panose="02010600030101010101" pitchFamily="2" charset="-122"/>
                </a:defRPr>
              </a:lvl4pPr>
              <a:lvl5pPr marL="2057400" indent="-228600">
                <a:defRPr sz="1000">
                  <a:solidFill>
                    <a:schemeClr val="tx1"/>
                  </a:solidFill>
                  <a:latin typeface="FrutigerNext LT Regular" panose="020B0803040504020204" pitchFamily="34" charset="0"/>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FrutigerNext LT Regular" panose="020B0803040504020204" pitchFamily="34" charset="0"/>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FrutigerNext LT Regular" panose="020B0803040504020204" pitchFamily="34" charset="0"/>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FrutigerNext LT Regular" panose="020B0803040504020204" pitchFamily="34" charset="0"/>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FrutigerNext LT Regular" panose="020B0803040504020204" pitchFamily="34" charset="0"/>
                  <a:ea typeface="宋体" panose="02010600030101010101" pitchFamily="2" charset="-122"/>
                </a:defRPr>
              </a:lvl9pPr>
            </a:lstStyle>
            <a:p>
              <a:pPr algn="ctr" fontAlgn="t">
                <a:defRPr/>
              </a:pPr>
              <a:r>
                <a:rPr lang="en-US" altLang="zh-CN" sz="1200" dirty="0">
                  <a:latin typeface="+mn-lt"/>
                  <a:ea typeface="+mn-ea"/>
                </a:rPr>
                <a:t>System administrator</a:t>
              </a:r>
              <a:endParaRPr lang="en-US" altLang="zh-CN" sz="1200" dirty="0">
                <a:solidFill>
                  <a:srgbClr val="000000"/>
                </a:solidFill>
                <a:latin typeface="+mn-lt"/>
                <a:ea typeface="+mn-ea"/>
              </a:endParaRPr>
            </a:p>
          </p:txBody>
        </p:sp>
        <p:sp>
          <p:nvSpPr>
            <p:cNvPr id="36" name="任意多边形 35"/>
            <p:cNvSpPr>
              <a:spLocks/>
            </p:cNvSpPr>
            <p:nvPr/>
          </p:nvSpPr>
          <p:spPr>
            <a:xfrm>
              <a:off x="6400627" y="1989783"/>
              <a:ext cx="1150532" cy="431282"/>
            </a:xfrm>
            <a:custGeom>
              <a:avLst/>
              <a:gdLst>
                <a:gd name="connsiteX0" fmla="*/ 0 w 1213813"/>
                <a:gd name="connsiteY0" fmla="*/ 32400 h 324000"/>
                <a:gd name="connsiteX1" fmla="*/ 9490 w 1213813"/>
                <a:gd name="connsiteY1" fmla="*/ 9490 h 324000"/>
                <a:gd name="connsiteX2" fmla="*/ 32400 w 1213813"/>
                <a:gd name="connsiteY2" fmla="*/ 0 h 324000"/>
                <a:gd name="connsiteX3" fmla="*/ 1181413 w 1213813"/>
                <a:gd name="connsiteY3" fmla="*/ 0 h 324000"/>
                <a:gd name="connsiteX4" fmla="*/ 1204323 w 1213813"/>
                <a:gd name="connsiteY4" fmla="*/ 9490 h 324000"/>
                <a:gd name="connsiteX5" fmla="*/ 1213813 w 1213813"/>
                <a:gd name="connsiteY5" fmla="*/ 32400 h 324000"/>
                <a:gd name="connsiteX6" fmla="*/ 1213813 w 1213813"/>
                <a:gd name="connsiteY6" fmla="*/ 291600 h 324000"/>
                <a:gd name="connsiteX7" fmla="*/ 1204323 w 1213813"/>
                <a:gd name="connsiteY7" fmla="*/ 314510 h 324000"/>
                <a:gd name="connsiteX8" fmla="*/ 1181413 w 1213813"/>
                <a:gd name="connsiteY8" fmla="*/ 324000 h 324000"/>
                <a:gd name="connsiteX9" fmla="*/ 32400 w 1213813"/>
                <a:gd name="connsiteY9" fmla="*/ 324000 h 324000"/>
                <a:gd name="connsiteX10" fmla="*/ 9490 w 1213813"/>
                <a:gd name="connsiteY10" fmla="*/ 314510 h 324000"/>
                <a:gd name="connsiteX11" fmla="*/ 0 w 1213813"/>
                <a:gd name="connsiteY11" fmla="*/ 291600 h 324000"/>
                <a:gd name="connsiteX12" fmla="*/ 0 w 1213813"/>
                <a:gd name="connsiteY12" fmla="*/ 32400 h 32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3813" h="324000">
                  <a:moveTo>
                    <a:pt x="0" y="32400"/>
                  </a:moveTo>
                  <a:cubicBezTo>
                    <a:pt x="0" y="23807"/>
                    <a:pt x="3414" y="15566"/>
                    <a:pt x="9490" y="9490"/>
                  </a:cubicBezTo>
                  <a:cubicBezTo>
                    <a:pt x="15566" y="3414"/>
                    <a:pt x="23807" y="0"/>
                    <a:pt x="32400" y="0"/>
                  </a:cubicBezTo>
                  <a:lnTo>
                    <a:pt x="1181413" y="0"/>
                  </a:lnTo>
                  <a:cubicBezTo>
                    <a:pt x="1190006" y="0"/>
                    <a:pt x="1198247" y="3414"/>
                    <a:pt x="1204323" y="9490"/>
                  </a:cubicBezTo>
                  <a:cubicBezTo>
                    <a:pt x="1210399" y="15566"/>
                    <a:pt x="1213813" y="23807"/>
                    <a:pt x="1213813" y="32400"/>
                  </a:cubicBezTo>
                  <a:lnTo>
                    <a:pt x="1213813" y="291600"/>
                  </a:lnTo>
                  <a:cubicBezTo>
                    <a:pt x="1213813" y="300193"/>
                    <a:pt x="1210399" y="308434"/>
                    <a:pt x="1204323" y="314510"/>
                  </a:cubicBezTo>
                  <a:cubicBezTo>
                    <a:pt x="1198247" y="320586"/>
                    <a:pt x="1190006" y="324000"/>
                    <a:pt x="1181413" y="324000"/>
                  </a:cubicBezTo>
                  <a:lnTo>
                    <a:pt x="32400" y="324000"/>
                  </a:lnTo>
                  <a:cubicBezTo>
                    <a:pt x="23807" y="324000"/>
                    <a:pt x="15566" y="320586"/>
                    <a:pt x="9490" y="314510"/>
                  </a:cubicBezTo>
                  <a:cubicBezTo>
                    <a:pt x="3414" y="308434"/>
                    <a:pt x="0" y="300193"/>
                    <a:pt x="0" y="291600"/>
                  </a:cubicBezTo>
                  <a:lnTo>
                    <a:pt x="0" y="32400"/>
                  </a:lnTo>
                  <a:close/>
                </a:path>
              </a:pathLst>
            </a:custGeom>
            <a:solidFill>
              <a:srgbClr val="0099CC">
                <a:alpha val="54902"/>
              </a:srgbClr>
            </a:solidFill>
            <a:ln w="25400" cap="flat" cmpd="sng" algn="ctr">
              <a:noFill/>
              <a:prstDash val="solid"/>
            </a:ln>
            <a:effectLst/>
          </p:spPr>
          <p:txBody>
            <a:bodyPr lIns="91426" tIns="45713" rIns="91426" bIns="45713" anchor="ctr"/>
            <a:lstStyle/>
            <a:p>
              <a:pPr algn="ctr" fontAlgn="t">
                <a:defRPr/>
              </a:pPr>
              <a:r>
                <a:rPr lang="zh-CN" altLang="en-US" sz="1200" kern="0" dirty="0">
                  <a:latin typeface="+mn-lt"/>
                  <a:ea typeface="+mn-ea"/>
                </a:rPr>
                <a:t>日志分析</a:t>
              </a:r>
            </a:p>
          </p:txBody>
        </p:sp>
        <p:sp>
          <p:nvSpPr>
            <p:cNvPr id="37" name="任意多边形 36"/>
            <p:cNvSpPr>
              <a:spLocks/>
            </p:cNvSpPr>
            <p:nvPr/>
          </p:nvSpPr>
          <p:spPr>
            <a:xfrm>
              <a:off x="5184937" y="1989783"/>
              <a:ext cx="1152248" cy="431282"/>
            </a:xfrm>
            <a:custGeom>
              <a:avLst/>
              <a:gdLst>
                <a:gd name="connsiteX0" fmla="*/ 0 w 1213813"/>
                <a:gd name="connsiteY0" fmla="*/ 32400 h 324000"/>
                <a:gd name="connsiteX1" fmla="*/ 9490 w 1213813"/>
                <a:gd name="connsiteY1" fmla="*/ 9490 h 324000"/>
                <a:gd name="connsiteX2" fmla="*/ 32400 w 1213813"/>
                <a:gd name="connsiteY2" fmla="*/ 0 h 324000"/>
                <a:gd name="connsiteX3" fmla="*/ 1181413 w 1213813"/>
                <a:gd name="connsiteY3" fmla="*/ 0 h 324000"/>
                <a:gd name="connsiteX4" fmla="*/ 1204323 w 1213813"/>
                <a:gd name="connsiteY4" fmla="*/ 9490 h 324000"/>
                <a:gd name="connsiteX5" fmla="*/ 1213813 w 1213813"/>
                <a:gd name="connsiteY5" fmla="*/ 32400 h 324000"/>
                <a:gd name="connsiteX6" fmla="*/ 1213813 w 1213813"/>
                <a:gd name="connsiteY6" fmla="*/ 291600 h 324000"/>
                <a:gd name="connsiteX7" fmla="*/ 1204323 w 1213813"/>
                <a:gd name="connsiteY7" fmla="*/ 314510 h 324000"/>
                <a:gd name="connsiteX8" fmla="*/ 1181413 w 1213813"/>
                <a:gd name="connsiteY8" fmla="*/ 324000 h 324000"/>
                <a:gd name="connsiteX9" fmla="*/ 32400 w 1213813"/>
                <a:gd name="connsiteY9" fmla="*/ 324000 h 324000"/>
                <a:gd name="connsiteX10" fmla="*/ 9490 w 1213813"/>
                <a:gd name="connsiteY10" fmla="*/ 314510 h 324000"/>
                <a:gd name="connsiteX11" fmla="*/ 0 w 1213813"/>
                <a:gd name="connsiteY11" fmla="*/ 291600 h 324000"/>
                <a:gd name="connsiteX12" fmla="*/ 0 w 1213813"/>
                <a:gd name="connsiteY12" fmla="*/ 32400 h 32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3813" h="324000">
                  <a:moveTo>
                    <a:pt x="0" y="32400"/>
                  </a:moveTo>
                  <a:cubicBezTo>
                    <a:pt x="0" y="23807"/>
                    <a:pt x="3414" y="15566"/>
                    <a:pt x="9490" y="9490"/>
                  </a:cubicBezTo>
                  <a:cubicBezTo>
                    <a:pt x="15566" y="3414"/>
                    <a:pt x="23807" y="0"/>
                    <a:pt x="32400" y="0"/>
                  </a:cubicBezTo>
                  <a:lnTo>
                    <a:pt x="1181413" y="0"/>
                  </a:lnTo>
                  <a:cubicBezTo>
                    <a:pt x="1190006" y="0"/>
                    <a:pt x="1198247" y="3414"/>
                    <a:pt x="1204323" y="9490"/>
                  </a:cubicBezTo>
                  <a:cubicBezTo>
                    <a:pt x="1210399" y="15566"/>
                    <a:pt x="1213813" y="23807"/>
                    <a:pt x="1213813" y="32400"/>
                  </a:cubicBezTo>
                  <a:lnTo>
                    <a:pt x="1213813" y="291600"/>
                  </a:lnTo>
                  <a:cubicBezTo>
                    <a:pt x="1213813" y="300193"/>
                    <a:pt x="1210399" y="308434"/>
                    <a:pt x="1204323" y="314510"/>
                  </a:cubicBezTo>
                  <a:cubicBezTo>
                    <a:pt x="1198247" y="320586"/>
                    <a:pt x="1190006" y="324000"/>
                    <a:pt x="1181413" y="324000"/>
                  </a:cubicBezTo>
                  <a:lnTo>
                    <a:pt x="32400" y="324000"/>
                  </a:lnTo>
                  <a:cubicBezTo>
                    <a:pt x="23807" y="324000"/>
                    <a:pt x="15566" y="320586"/>
                    <a:pt x="9490" y="314510"/>
                  </a:cubicBezTo>
                  <a:cubicBezTo>
                    <a:pt x="3414" y="308434"/>
                    <a:pt x="0" y="300193"/>
                    <a:pt x="0" y="291600"/>
                  </a:cubicBezTo>
                  <a:lnTo>
                    <a:pt x="0" y="32400"/>
                  </a:lnTo>
                  <a:close/>
                </a:path>
              </a:pathLst>
            </a:custGeom>
            <a:solidFill>
              <a:srgbClr val="0099CC">
                <a:alpha val="54902"/>
              </a:srgbClr>
            </a:solidFill>
            <a:ln w="25400" cap="flat" cmpd="sng" algn="ctr">
              <a:noFill/>
              <a:prstDash val="solid"/>
            </a:ln>
            <a:effectLst/>
          </p:spPr>
          <p:txBody>
            <a:bodyPr lIns="91426" tIns="45713" rIns="91426" bIns="45713" anchor="ctr"/>
            <a:lstStyle/>
            <a:p>
              <a:pPr algn="ctr" fontAlgn="t">
                <a:defRPr/>
              </a:pPr>
              <a:r>
                <a:rPr lang="zh-CN" altLang="en-US" sz="1200" kern="0" dirty="0">
                  <a:latin typeface="+mn-lt"/>
                  <a:ea typeface="+mn-ea"/>
                </a:rPr>
                <a:t>安全管理</a:t>
              </a:r>
            </a:p>
          </p:txBody>
        </p:sp>
      </p:grpSp>
    </p:spTree>
    <p:extLst>
      <p:ext uri="{BB962C8B-B14F-4D97-AF65-F5344CB8AC3E}">
        <p14:creationId xmlns:p14="http://schemas.microsoft.com/office/powerpoint/2010/main" val="21123262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标题 1"/>
          <p:cNvSpPr>
            <a:spLocks noGrp="1"/>
          </p:cNvSpPr>
          <p:nvPr>
            <p:ph type="title"/>
          </p:nvPr>
        </p:nvSpPr>
        <p:spPr/>
        <p:txBody>
          <a:bodyPr/>
          <a:lstStyle/>
          <a:p>
            <a:r>
              <a:rPr lang="zh-CN" altLang="en-US" smtClean="0"/>
              <a:t>初始配置</a:t>
            </a:r>
          </a:p>
        </p:txBody>
      </p:sp>
      <p:sp>
        <p:nvSpPr>
          <p:cNvPr id="4" name="文本占位符 3"/>
          <p:cNvSpPr>
            <a:spLocks noGrp="1"/>
          </p:cNvSpPr>
          <p:nvPr>
            <p:ph type="body" sz="quarter" idx="10"/>
          </p:nvPr>
        </p:nvSpPr>
        <p:spPr>
          <a:xfrm>
            <a:off x="755650" y="4483213"/>
            <a:ext cx="7920037" cy="1607331"/>
          </a:xfrm>
        </p:spPr>
        <p:txBody>
          <a:bodyPr/>
          <a:lstStyle/>
          <a:p>
            <a:r>
              <a:rPr lang="zh-CN" altLang="en-US" sz="1400" dirty="0"/>
              <a:t>系统初装后，默认自带</a:t>
            </a:r>
            <a:r>
              <a:rPr lang="en-US" altLang="zh-CN" sz="1400" dirty="0"/>
              <a:t>3</a:t>
            </a:r>
            <a:r>
              <a:rPr lang="zh-CN" altLang="en-US" sz="1400" dirty="0"/>
              <a:t>个月临时</a:t>
            </a:r>
            <a:r>
              <a:rPr lang="en-US" altLang="zh-CN" sz="1400" dirty="0"/>
              <a:t>License</a:t>
            </a:r>
            <a:r>
              <a:rPr lang="zh-CN" altLang="en-US" sz="1400" dirty="0"/>
              <a:t>，商业使用需要导入</a:t>
            </a:r>
            <a:r>
              <a:rPr lang="en-US" altLang="zh-CN" sz="1400" dirty="0"/>
              <a:t>License</a:t>
            </a:r>
            <a:r>
              <a:rPr lang="zh-CN" altLang="en-US" sz="1400" dirty="0"/>
              <a:t>。</a:t>
            </a:r>
          </a:p>
          <a:p>
            <a:r>
              <a:rPr lang="zh-CN" altLang="en-US" sz="1400" dirty="0"/>
              <a:t>自定义系统相关的功能可以根据局点需要进行，非必须操作。</a:t>
            </a:r>
          </a:p>
          <a:p>
            <a:r>
              <a:rPr lang="zh-CN" altLang="en-US" sz="1400" dirty="0"/>
              <a:t>为了保证各系统正常提供服务，建议局点提供统一的</a:t>
            </a:r>
            <a:r>
              <a:rPr lang="en-US" altLang="zh-CN" sz="1400" dirty="0"/>
              <a:t>NTP</a:t>
            </a:r>
            <a:r>
              <a:rPr lang="zh-CN" altLang="en-US" sz="1400" dirty="0"/>
              <a:t>服务。</a:t>
            </a:r>
          </a:p>
          <a:p>
            <a:r>
              <a:rPr lang="en-US" altLang="zh-CN" sz="1400" dirty="0"/>
              <a:t>OC</a:t>
            </a:r>
            <a:r>
              <a:rPr lang="zh-CN" altLang="en-US" sz="1400" dirty="0"/>
              <a:t>基于位置信息控制各级管理员能够查看及操作的资源的范围，管理员必须要定义位置信息。</a:t>
            </a:r>
          </a:p>
          <a:p>
            <a:endParaRPr lang="en-US" sz="1400" dirty="0"/>
          </a:p>
        </p:txBody>
      </p:sp>
      <p:graphicFrame>
        <p:nvGraphicFramePr>
          <p:cNvPr id="2050" name="Object 61"/>
          <p:cNvGraphicFramePr>
            <a:graphicFrameLocks noChangeAspect="1"/>
          </p:cNvGraphicFramePr>
          <p:nvPr>
            <p:extLst>
              <p:ext uri="{D42A27DB-BD31-4B8C-83A1-F6EECF244321}">
                <p14:modId xmlns:p14="http://schemas.microsoft.com/office/powerpoint/2010/main" val="693119068"/>
              </p:ext>
            </p:extLst>
          </p:nvPr>
        </p:nvGraphicFramePr>
        <p:xfrm>
          <a:off x="755650" y="1384300"/>
          <a:ext cx="7820025" cy="2981325"/>
        </p:xfrm>
        <a:graphic>
          <a:graphicData uri="http://schemas.openxmlformats.org/presentationml/2006/ole">
            <mc:AlternateContent xmlns:mc="http://schemas.openxmlformats.org/markup-compatibility/2006">
              <mc:Choice xmlns:v="urn:schemas-microsoft-com:vml" Requires="v">
                <p:oleObj spid="_x0000_s2082" name="Visio" r:id="rId5" imgW="7848531" imgH="2981416" progId="Visio.Drawing.15">
                  <p:embed/>
                </p:oleObj>
              </mc:Choice>
              <mc:Fallback>
                <p:oleObj name="Visio" r:id="rId5" imgW="7848531" imgH="2981416" progId="Visio.Drawing.15">
                  <p:embed/>
                  <p:pic>
                    <p:nvPicPr>
                      <p:cNvPr id="0" name=""/>
                      <p:cNvPicPr>
                        <a:picLocks noChangeAspect="1" noChangeArrowheads="1"/>
                      </p:cNvPicPr>
                      <p:nvPr/>
                    </p:nvPicPr>
                    <p:blipFill>
                      <a:blip r:embed="rId6"/>
                      <a:srcRect/>
                      <a:stretch>
                        <a:fillRect/>
                      </a:stretch>
                    </p:blipFill>
                    <p:spPr bwMode="auto">
                      <a:xfrm>
                        <a:off x="755650" y="1384300"/>
                        <a:ext cx="7820025" cy="298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0001850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heme/theme1.xml><?xml version="1.0" encoding="utf-8"?>
<a:theme xmlns:a="http://schemas.openxmlformats.org/drawingml/2006/main" name="1#UC&amp;C母版初稿">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default">
      <a:majorFont>
        <a:latin typeface="FrutigerNext LT Medium"/>
        <a:ea typeface="黑体"/>
        <a:cs typeface=""/>
      </a:majorFont>
      <a:minorFont>
        <a:latin typeface="FrutigerNext LT Regular"/>
        <a:ea typeface="华文细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t" latinLnBrk="0" hangingPunct="1">
          <a:lnSpc>
            <a:spcPct val="100000"/>
          </a:lnSpc>
          <a:spcBef>
            <a:spcPct val="0"/>
          </a:spcBef>
          <a:spcAft>
            <a:spcPct val="0"/>
          </a:spcAft>
          <a:buClrTx/>
          <a:buSzTx/>
          <a:buFontTx/>
          <a:buNone/>
          <a:tabLst/>
          <a:defRPr kumimoji="0" lang="zh-CN" altLang="en-US" sz="1000" b="0" i="0" u="none" strike="noStrike" cap="none" normalizeH="0" baseline="0" smtClean="0">
            <a:ln>
              <a:noFill/>
            </a:ln>
            <a:solidFill>
              <a:schemeClr val="tx1"/>
            </a:solidFill>
            <a:effectLst/>
            <a:latin typeface="FrutigerNext LT Regular"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t" latinLnBrk="0" hangingPunct="1">
          <a:lnSpc>
            <a:spcPct val="100000"/>
          </a:lnSpc>
          <a:spcBef>
            <a:spcPct val="0"/>
          </a:spcBef>
          <a:spcAft>
            <a:spcPct val="0"/>
          </a:spcAft>
          <a:buClrTx/>
          <a:buSzTx/>
          <a:buFontTx/>
          <a:buNone/>
          <a:tabLst/>
          <a:defRPr kumimoji="0" lang="zh-CN" altLang="en-US" sz="1000" b="0" i="0" u="none" strike="noStrike" cap="none" normalizeH="0" baseline="0" smtClean="0">
            <a:ln>
              <a:noFill/>
            </a:ln>
            <a:solidFill>
              <a:schemeClr val="tx1"/>
            </a:solidFill>
            <a:effectLst/>
            <a:latin typeface="FrutigerNext LT Regular" pitchFamily="34" charset="0"/>
            <a:ea typeface="宋体" pitchFamily="2" charset="-122"/>
          </a:defRPr>
        </a:defPPr>
      </a:lstStyle>
    </a:lnDef>
    <a:txDef>
      <a:spPr bwMode="auto">
        <a:noFill/>
        <a:ln w="9525">
          <a:noFill/>
          <a:miter lim="800000"/>
          <a:headEnd/>
          <a:tailEnd/>
        </a:ln>
      </a:spPr>
      <a:bodyPr wrap="none" lIns="99980" tIns="49986" rIns="99980" bIns="49986">
        <a:spAutoFit/>
      </a:bodyPr>
      <a:lstStyle>
        <a:defPPr algn="ctr" defTabSz="1001649" eaLnBrk="0" hangingPunct="0">
          <a:defRPr sz="1400" dirty="0" smtClean="0">
            <a:solidFill>
              <a:srgbClr val="000000"/>
            </a:solidFill>
            <a:latin typeface="+mn-lt"/>
            <a:ea typeface="+mn-ea"/>
            <a:cs typeface="Arial" pitchFamily="34" charset="0"/>
          </a:defRPr>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End">
  <a:themeElements>
    <a:clrScheme name="3_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自定义设计方案">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t" latinLnBrk="0" hangingPunct="1">
          <a:lnSpc>
            <a:spcPct val="100000"/>
          </a:lnSpc>
          <a:spcBef>
            <a:spcPct val="0"/>
          </a:spcBef>
          <a:spcAft>
            <a:spcPct val="0"/>
          </a:spcAft>
          <a:buClrTx/>
          <a:buSzTx/>
          <a:buFontTx/>
          <a:buNone/>
          <a:tabLst/>
          <a:defRPr kumimoji="0" lang="zh-CN" altLang="en-US" sz="1000" b="0" i="0" u="none" strike="noStrike" cap="none" normalizeH="0" baseline="0" smtClean="0">
            <a:ln>
              <a:noFill/>
            </a:ln>
            <a:solidFill>
              <a:schemeClr val="tx1"/>
            </a:solidFill>
            <a:effectLst/>
            <a:latin typeface="FrutigerNext LT Regular"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t" latinLnBrk="0" hangingPunct="1">
          <a:lnSpc>
            <a:spcPct val="100000"/>
          </a:lnSpc>
          <a:spcBef>
            <a:spcPct val="0"/>
          </a:spcBef>
          <a:spcAft>
            <a:spcPct val="0"/>
          </a:spcAft>
          <a:buClrTx/>
          <a:buSzTx/>
          <a:buFontTx/>
          <a:buNone/>
          <a:tabLst/>
          <a:defRPr kumimoji="0" lang="zh-CN" altLang="en-US" sz="1000" b="0" i="0" u="none" strike="noStrike" cap="none" normalizeH="0" baseline="0" smtClean="0">
            <a:ln>
              <a:noFill/>
            </a:ln>
            <a:solidFill>
              <a:schemeClr val="tx1"/>
            </a:solidFill>
            <a:effectLst/>
            <a:latin typeface="FrutigerNext LT Regular" pitchFamily="34" charset="0"/>
            <a:ea typeface="宋体" pitchFamily="2" charset="-122"/>
          </a:defRPr>
        </a:defPPr>
      </a:lstStyle>
    </a:lnDef>
  </a:objectDefaults>
  <a:extraClrSchemeLst>
    <a:extraClrScheme>
      <a:clrScheme name="3_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3_自定义设计方案 13">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3_自定义设计方案 14">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3_自定义设计方案 15">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3_自定义设计方案 16">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7333E8A2F07A74D848136A2C03778F8" ma:contentTypeVersion="0" ma:contentTypeDescription="Create a new document." ma:contentTypeScope="" ma:versionID="23803ba2584bac4d8dcab8923b6ec393">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6F02796-5B48-4D9F-B85B-CC46A70CE76E}"/>
</file>

<file path=customXml/itemProps2.xml><?xml version="1.0" encoding="utf-8"?>
<ds:datastoreItem xmlns:ds="http://schemas.openxmlformats.org/officeDocument/2006/customXml" ds:itemID="{EAE3093B-232B-4C15-AB25-7F1FBE134870}"/>
</file>

<file path=customXml/itemProps3.xml><?xml version="1.0" encoding="utf-8"?>
<ds:datastoreItem xmlns:ds="http://schemas.openxmlformats.org/officeDocument/2006/customXml" ds:itemID="{723E6701-3943-4A44-84F3-F772B5088830}"/>
</file>

<file path=docProps/app.xml><?xml version="1.0" encoding="utf-8"?>
<Properties xmlns="http://schemas.openxmlformats.org/officeDocument/2006/extended-properties" xmlns:vt="http://schemas.openxmlformats.org/officeDocument/2006/docPropsVTypes">
  <Template/>
  <TotalTime>62911</TotalTime>
  <Words>3301</Words>
  <Application>Microsoft Office PowerPoint</Application>
  <PresentationFormat>全屏显示(4:3)</PresentationFormat>
  <Paragraphs>309</Paragraphs>
  <Slides>63</Slides>
  <Notes>63</Notes>
  <HiddenSlides>1</HiddenSlides>
  <MMClips>0</MMClips>
  <ScaleCrop>false</ScaleCrop>
  <HeadingPairs>
    <vt:vector size="8" baseType="variant">
      <vt:variant>
        <vt:lpstr>已用的字体</vt:lpstr>
      </vt:variant>
      <vt:variant>
        <vt:i4>9</vt:i4>
      </vt:variant>
      <vt:variant>
        <vt:lpstr>主题</vt:lpstr>
      </vt:variant>
      <vt:variant>
        <vt:i4>2</vt:i4>
      </vt:variant>
      <vt:variant>
        <vt:lpstr>嵌入 OLE 服务器</vt:lpstr>
      </vt:variant>
      <vt:variant>
        <vt:i4>1</vt:i4>
      </vt:variant>
      <vt:variant>
        <vt:lpstr>幻灯片标题</vt:lpstr>
      </vt:variant>
      <vt:variant>
        <vt:i4>63</vt:i4>
      </vt:variant>
    </vt:vector>
  </HeadingPairs>
  <TitlesOfParts>
    <vt:vector size="75" baseType="lpstr">
      <vt:lpstr>MS PGothic</vt:lpstr>
      <vt:lpstr>黑体</vt:lpstr>
      <vt:lpstr>华文细黑</vt:lpstr>
      <vt:lpstr>宋体</vt:lpstr>
      <vt:lpstr>Arial</vt:lpstr>
      <vt:lpstr>FrutigerNext LT Light</vt:lpstr>
      <vt:lpstr>FrutigerNext LT Medium</vt:lpstr>
      <vt:lpstr>FrutigerNext LT Regular</vt:lpstr>
      <vt:lpstr>Wingdings</vt:lpstr>
      <vt:lpstr>1#UC&amp;C母版初稿</vt:lpstr>
      <vt:lpstr>End</vt:lpstr>
      <vt:lpstr>Visio</vt:lpstr>
      <vt:lpstr>PowerPoint 演示文稿</vt:lpstr>
      <vt:lpstr>ManageOne 运维中心(OC)介绍</vt:lpstr>
      <vt:lpstr>PowerPoint 演示文稿</vt:lpstr>
      <vt:lpstr>PowerPoint 演示文稿</vt:lpstr>
      <vt:lpstr>PowerPoint 演示文稿</vt:lpstr>
      <vt:lpstr>运维架构</vt:lpstr>
      <vt:lpstr>PowerPoint 演示文稿</vt:lpstr>
      <vt:lpstr>角色及其职责</vt:lpstr>
      <vt:lpstr>初始配置</vt:lpstr>
      <vt:lpstr>日常运维</vt:lpstr>
      <vt:lpstr>故障处理</vt:lpstr>
      <vt:lpstr>实时监控</vt:lpstr>
      <vt:lpstr>报表查看</vt:lpstr>
      <vt:lpstr>日志审计</vt:lpstr>
      <vt:lpstr>扩容</vt:lpstr>
      <vt:lpstr>PowerPoint 演示文稿</vt:lpstr>
      <vt:lpstr>首页 (1/3)</vt:lpstr>
      <vt:lpstr>首页 (2/3)</vt:lpstr>
      <vt:lpstr>首页 (3/3)</vt:lpstr>
      <vt:lpstr>告警管理 (1/7)</vt:lpstr>
      <vt:lpstr>告警管理 (2/7)</vt:lpstr>
      <vt:lpstr>告警管理 (3/7)</vt:lpstr>
      <vt:lpstr>告警管理 (4/7)</vt:lpstr>
      <vt:lpstr>告警管理 (5/7)</vt:lpstr>
      <vt:lpstr>告警管理 (6/7)</vt:lpstr>
      <vt:lpstr>告警管理 (7/7)</vt:lpstr>
      <vt:lpstr>资源管理 (1/5)</vt:lpstr>
      <vt:lpstr>资源管理 (2/5)</vt:lpstr>
      <vt:lpstr>资源管理 (3/5)</vt:lpstr>
      <vt:lpstr>资源管理 (4/5)</vt:lpstr>
      <vt:lpstr>资源管理 (5/5)</vt:lpstr>
      <vt:lpstr>容量监控 (1/3)</vt:lpstr>
      <vt:lpstr>容量监控 (2/3)</vt:lpstr>
      <vt:lpstr>容量监控 (3/3)</vt:lpstr>
      <vt:lpstr>拓扑导航 (1/5)</vt:lpstr>
      <vt:lpstr>拓扑导航 (2/5)</vt:lpstr>
      <vt:lpstr>拓扑导航 (3/5)</vt:lpstr>
      <vt:lpstr>拓扑导航 (4/5)</vt:lpstr>
      <vt:lpstr>拓扑导航 (5/5)</vt:lpstr>
      <vt:lpstr>性能报表 (1/2)</vt:lpstr>
      <vt:lpstr>性能报表 (2/2)</vt:lpstr>
      <vt:lpstr>智能搜索</vt:lpstr>
      <vt:lpstr>系统配置 (1/5)</vt:lpstr>
      <vt:lpstr>系统配置 (2/5)</vt:lpstr>
      <vt:lpstr>系统配置 (3/5)</vt:lpstr>
      <vt:lpstr>系统配置 (4/5)</vt:lpstr>
      <vt:lpstr>系统配置 (5/5)</vt:lpstr>
      <vt:lpstr>健康度 (1/10)</vt:lpstr>
      <vt:lpstr>健康度 (2/10)</vt:lpstr>
      <vt:lpstr>健康度 (3/10)</vt:lpstr>
      <vt:lpstr>健康度 (4/10)</vt:lpstr>
      <vt:lpstr>健康度 (5/10)</vt:lpstr>
      <vt:lpstr>健康度 (6/10)</vt:lpstr>
      <vt:lpstr>健康度 (7/10)</vt:lpstr>
      <vt:lpstr>健康度 (8/10)</vt:lpstr>
      <vt:lpstr>健康度 (9/10)</vt:lpstr>
      <vt:lpstr>健康度 (10/10)</vt:lpstr>
      <vt:lpstr>脚本调度 (1/2)</vt:lpstr>
      <vt:lpstr>脚本调度 (2/2)</vt:lpstr>
      <vt:lpstr>社区</vt:lpstr>
      <vt:lpstr>PowerPoint 演示文稿</vt:lpstr>
      <vt:lpstr>PowerPoint 演示文稿</vt:lpstr>
      <vt:lpstr>PowerPoint 演示文稿</vt:lpstr>
    </vt:vector>
  </TitlesOfParts>
  <Company>Huawei Technologies Co.,Ltd.</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0</dc:title>
  <dc:creator>c37402</dc:creator>
  <cp:lastModifiedBy>hongfeilongzjhw</cp:lastModifiedBy>
  <cp:revision>2345</cp:revision>
  <dcterms:created xsi:type="dcterms:W3CDTF">2003-08-21T06:48:56Z</dcterms:created>
  <dcterms:modified xsi:type="dcterms:W3CDTF">2017-12-22T03:27:36Z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s_pID_725343">
    <vt:lpwstr>(11)3UhSoOyFRqszoDxskLpj5cCgHy0/Ke5a2v36AUt5KrgSjqJy4EvmEMiX5YGaXFvp9/UK33Tw_x000d_ RaJW6EwaME9+dHZpcw3Qvwx3X7+7GB6JsqeHubWWQ6I3ypfAK+5vZMWsyNDf33Q+yGzlBfYD_x000d_ OIxQyuEVYPacOcTgO0GGMLWMsFSrAduWXi7lDNFdBfllJdxWMbs3FZsryX4VjGFDgDu63a6N_x000d_ xu0BGaqu6EF4Ju8poQ</vt:lpwstr>
  </property>
  <property fmtid="{D5CDD505-2E9C-101B-9397-08002B2CF9AE}" pid="3" name="_ms_pID_7253431">
    <vt:lpwstr>BMOYFB6vneTRz7L1g0JJ22H5/isfqcfzh5pBpQdNEd/89Bu2iKf9rF_x000d_ 8op/8IkqLeMh+keGDgdcj0lWvNSDrOiKETLVLHKf0dAV/wbUZ1Pl7vsyjFd1JF5Sf0W2EphX_x000d_ kKThqtFyyfZrx1rpBmQNejSbMMFaLTOhJRIkS1kte6dPRjiNcn8xXAQwCfg3MVqEesS/QFUS_x000d_ 0434uENqVn3WpAxX7t7QHrSfmaRXx4stZ0aQ</vt:lpwstr>
  </property>
  <property fmtid="{D5CDD505-2E9C-101B-9397-08002B2CF9AE}" pid="4" name="_ms_pID_7253432">
    <vt:lpwstr>GlOhGokx+m1IQbE70sXTnuxTIMf68mvALZnx_x000d_ Ap3/iFwG1LihCpUCHf3Bn2ll5x23Yax8rhDQQtrN1FnZFQ+cIj2o+7GIyP6ibG2HnXSKhrF0_x000d_ vPb1zyvTEXDg5RRTl9mncM3qDJ57f7PknXx06TDv+x7A8WWQj9+kQijlJ2TzwFBui7LtkmpH_x000d_ +mYGiVPOsW+HAtEsl7A7QZExQOhpwhAKMowhwI7jB8gr0KFQzNskLY</vt:lpwstr>
  </property>
  <property fmtid="{D5CDD505-2E9C-101B-9397-08002B2CF9AE}" pid="5" name="_ms_pID_7253433">
    <vt:lpwstr>wdIY6NepULtXPaJiBT_x000d_ /NMRWPBa1Alrv+5zAztbQlwb14ItSrxj60fGWez57M9Y3Nc4tyEb941dzOsuIhoTncg4RVmX_x000d_ eIeh+kU6g7eOHI10wgRC7DyP2ooQ+zhQFN0L7N5Mhaj1f9/5QtY13CoxxVFyGTcNauHWJ/c/_x000d_ xy0hCj36m3LnI3+Mp3x+uuharMKms1ddOydlHr6th8+Xl0sscO+2Zg0PmeesnZ8SxgDRDgR/</vt:lpwstr>
  </property>
  <property fmtid="{D5CDD505-2E9C-101B-9397-08002B2CF9AE}" pid="6" name="_ms_pID_7253434">
    <vt:lpwstr>_x000d_ 06fuLz5Gs8F0062xWxQ4bNWmlQvUIY4ng3ooElJg7LpATs2N9FWODlMO09ItIhhhfBl71QoV_x000d_ TtICtiXbCRS8Mgf/00AXGY8En0/xvatrf6I7cF468IRRjRyCdV90XxXwVeExV5j1jZDrC2Jq_x000d_ l5GwJ4VyV9PDCqrI+drn/Y0ThOgfgW1VVXGo11fNi/vEjhI9/V83n6i9wMsMQkvlBqW/TwEs_x000d_ 6YoFjibjQLqH5ZQL</vt:lpwstr>
  </property>
  <property fmtid="{D5CDD505-2E9C-101B-9397-08002B2CF9AE}" pid="7" name="_ms_pID_7253435">
    <vt:lpwstr>aGcNmArSL7sKVRrXgCFeQCME3tSlGMGc1nn3F68Tlh0VzDGXMvPzk5kK_x000d_ zswiwHIYB5Bp7la8BzkurY4rONAlJzypOuUxaz8M6JW8maYWkfR3VJZ9uDKrtHfxmF7oTknV_x000d_ 0D0s5bhsrWyCgRnFkF9vpWQ0HdNdJ/2yrkO382WhWcp+N1RcxBubAoHCpm0gsHtQiWYFGoBM_x000d_ oL2nyqm6y/khwj5dIudnbisyKT+S1wWA/t</vt:lpwstr>
  </property>
  <property fmtid="{D5CDD505-2E9C-101B-9397-08002B2CF9AE}" pid="8" name="_ms_pID_7253436">
    <vt:lpwstr>TPllG6Veed9GUlfwC8cLvU8QTryE4UhobeLDXG_x000d_ ei/t7XTbTtZri5zsO3DNoARD9e5R0QxzxMu5us2xNAlqcl2eWKopk7Zmn3kTYohGakKPewGh_x000d_ +QpZycsMjFwTpwdQ8yEfaFYb67HvULkFee89Nr2/rJ/FIQdYMD2wcY1bIxGR3TNy2EhIqUh/_x000d_ 0UOiZ8P9lZw1EVxEj6INNKvwYGinwlBZGf2zpYz8UKIDbXx/LEzD</vt:lpwstr>
  </property>
  <property fmtid="{D5CDD505-2E9C-101B-9397-08002B2CF9AE}" pid="9" name="_ms_pID_7253437">
    <vt:lpwstr>ebjDDi5yUz3Atc4gUDb5_x000d_ +tv7+/b3L3sSem+xAm+C56IrhQpLVAKzS4HQh4O4UlqzYfcAOwFKAvwL4r6PwKKbnvmtnSvL_x000d_ fZ/ANFRbTWLaGmxYEefif/jPJGJYmp0uxtoD913402+R83n60akKT2NMT0MpTW3OvYxduzAB_x000d_ EQ2MqKNVY8rsHdLmLSoQxG0nO9feCHgC9YQHC85IolID0ED8MatySi5CL3Xn0lEqewCJQP</vt:lpwstr>
  </property>
  <property fmtid="{D5CDD505-2E9C-101B-9397-08002B2CF9AE}" pid="10" name="_ms_pID_7253438">
    <vt:lpwstr>ab_x000d_ PK8okltMeequt+iVcpdTAysW/K+KW8jBtQQllcDU8kVAs9MhO5sS3OhKCLlTLqy3BUamtgTs_x000d_ Jk3FN3LzrqdNsepuI/v+XhoJU/MWFWnfULsbESAO1BriRWfUJ/2S0GUIASb4l0oCNvkNmlxC_x000d_ 8lhvj9JQArDZg4yz3vBb400F0TLXD1E4n1bhjCvs56P9B4TP1zZ/O5FsGRAXJ+zl68+jNdVz_x000d_ kH+o8OlUWk4t9E</vt:lpwstr>
  </property>
  <property fmtid="{D5CDD505-2E9C-101B-9397-08002B2CF9AE}" pid="11" name="_ms_pID_7253439">
    <vt:lpwstr>gIXfEEoigI1CkVl4g0ENU/CyZuFKpB682zRrdiQadZJHgCspzF0zSSAXy4_x000d_ VKOo5XvgowQ73d4FADinc5+tJv8wHX1LsFToDkFhTzPJqbAUQX1vsQzGvZxlQr78WPj+SQIE_x000d_ fGxkVPlx+pDPs6rnSNZTbRUQwRlfuqU/DsssWUnWyv1gW04vkIWVpodKl604OJ1cms6HPzbe_x000d_ Mzwm3Gft3+DwKhutUMlITUa1+DZtcPe9</vt:lpwstr>
  </property>
  <property fmtid="{D5CDD505-2E9C-101B-9397-08002B2CF9AE}" pid="12" name="_ms_pID_72534310">
    <vt:lpwstr>9Yf9LGFXEnVCZfwfIBUFCxe3M9gP60jstDzRuK52_x000d_ Xcp8/qWzZGKHAdKR4PEqJ+oEpao/6Go6gc41a7KkCXK47Fwt7JL0XCUh</vt:lpwstr>
  </property>
  <property fmtid="{D5CDD505-2E9C-101B-9397-08002B2CF9AE}" pid="13" name="_new_ms_pID_72543">
    <vt:lpwstr>(4)jNL0gM28At52Ieaf1valQ0LhCJhckLvJxApn9P4IOGXs2CxMSeBUEQOsYE7UL6xHmrDTkB0U
8XrwX0U2eGOvdKAbibq/OwBogqOvwFaAolHRNqNy2szIx/vIxGV3RldByVnAXNghwAf/C+Ny
nC0kXXrwMXgmyFvH5Z6NNWCVsONiwda3mR+L5JpGhOxLoPqs7SuuHSITb197MVyCXsGsK2ms
+l0YVy49NdVVuXoIAG</vt:lpwstr>
  </property>
  <property fmtid="{D5CDD505-2E9C-101B-9397-08002B2CF9AE}" pid="14" name="_new_ms_pID_725431">
    <vt:lpwstr>WNXmtkOaoMvO+RtN+AF98axcECtcDzeutF/RA/MuVrkTeP8na2B2yy
m1HCyY09R6IPysdOkoFKaGF95jn8IPRP7dOExBbQlWgSPqEZNo21+gLMWeFfBt+6pUhKdwFx
7ZPjMNuUrMypYPEZngI1VIdsJf4NZKyTLKZJ0nK7WxKub3aP/MoU61sfNyyw1Icb4IGb7OFn
9w8sA6NUyvf/2CAmXCRdXcc6p9josuAb8E0f</vt:lpwstr>
  </property>
  <property fmtid="{D5CDD505-2E9C-101B-9397-08002B2CF9AE}" pid="15" name="_new_ms_pID_725432">
    <vt:lpwstr>VPOcRqDszuG9Ea/DM6UvbMLgh7KalquPd6s3
kDXgkxV66sccXBRFRpUSm24+++OZrzrFJlZ9+cTKshms+WpKgjZh/IhT4aCGlcWjlqWZhRut
yeE31Jc/cvQKXkucHQJfR38BDLb6HDqUWvPBQ8sa4eIzSeLgq189G0a1RIIGyCiIJjSWXf10
g2H9RhGj00eoqTF/R7ak+JOb3Uld8rKRh6p8+RZSbt3zCH/cPW7Uhk</vt:lpwstr>
  </property>
  <property fmtid="{D5CDD505-2E9C-101B-9397-08002B2CF9AE}" pid="16" name="_new_ms_pID_725433">
    <vt:lpwstr>w4/CdPx+g5NrTVBBFR
HKTc81zHE57lJ6Sfop/J3Md4zKo=</vt:lpwstr>
  </property>
  <property fmtid="{D5CDD505-2E9C-101B-9397-08002B2CF9AE}" pid="17" name="_2015_ms_pID_725343">
    <vt:lpwstr>(3)MfYQlJ4TryOTtA8RwNhbFXDc55v7zh9hy3le1CAwL6R+c8G1Uy4MkP86Mlhs69UEq61QVwEm
RzZRrk4IcbXFDvJzLSIyPN/Fyuzj8O5t+SMp1wLy57AJOnhGSksVTN9No7L4HC40NIlEZInF
Zt1oEz0B9Pw7twl+mBjjUwj+xdLldVmTpjrV8Kvvzfqru9vcKASQ9eIsKkIx/hedk5slrjU3
ggsWDZ19OYPsyrQ42t</vt:lpwstr>
  </property>
  <property fmtid="{D5CDD505-2E9C-101B-9397-08002B2CF9AE}" pid="18" name="_2015_ms_pID_7253431">
    <vt:lpwstr>ZhYnbEMR3i2HvHX9ogwoaqKqriTHFOYEftu3YnidEp+IsOP+4m2ViM
r/Xlp10bmTmfc/jxKIFEeIoGuF5fxD3KCESzvUBngPJBjQRX6fWGGtdQbxbB8CwLiU4G+Rmh
kWw/UPUIQkvfu5nvAll+oIuop8ggIEFJWyNtBUXU/zug46DMWL4udGwqo3cj9HA+ngsAVBQd
j+jtYe3QhZsAXEmcUVXnoOvkUKDY+jI9COGJ</vt:lpwstr>
  </property>
  <property fmtid="{D5CDD505-2E9C-101B-9397-08002B2CF9AE}" pid="19" name="_2015_ms_pID_7253432">
    <vt:lpwstr>5g0nM85LkSZspht/9epXOL1b7bgwKvDRIvJl
KAaeiS/EHaYJsRJjkeYDOduArgcD9w==</vt:lpwstr>
  </property>
  <property fmtid="{D5CDD505-2E9C-101B-9397-08002B2CF9AE}" pid="20" name="ContentTypeId">
    <vt:lpwstr>0x01010077333E8A2F07A74D848136A2C03778F8</vt:lpwstr>
  </property>
  <property fmtid="{D5CDD505-2E9C-101B-9397-08002B2CF9AE}" pid="21" name="_readonly">
    <vt:lpwstr/>
  </property>
  <property fmtid="{D5CDD505-2E9C-101B-9397-08002B2CF9AE}" pid="22" name="_change">
    <vt:lpwstr/>
  </property>
  <property fmtid="{D5CDD505-2E9C-101B-9397-08002B2CF9AE}" pid="23" name="_full-control">
    <vt:lpwstr/>
  </property>
  <property fmtid="{D5CDD505-2E9C-101B-9397-08002B2CF9AE}" pid="24" name="sflag">
    <vt:lpwstr>1513911872</vt:lpwstr>
  </property>
</Properties>
</file>